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9" r:id="rId1"/>
  </p:sldMasterIdLst>
  <p:notesMasterIdLst>
    <p:notesMasterId r:id="rId65"/>
  </p:notesMasterIdLst>
  <p:sldIdLst>
    <p:sldId id="256" r:id="rId2"/>
    <p:sldId id="278" r:id="rId3"/>
    <p:sldId id="279" r:id="rId4"/>
    <p:sldId id="778" r:id="rId5"/>
    <p:sldId id="280" r:id="rId6"/>
    <p:sldId id="768" r:id="rId7"/>
    <p:sldId id="281" r:id="rId8"/>
    <p:sldId id="282" r:id="rId9"/>
    <p:sldId id="283" r:id="rId10"/>
    <p:sldId id="301" r:id="rId11"/>
    <p:sldId id="765" r:id="rId12"/>
    <p:sldId id="761" r:id="rId13"/>
    <p:sldId id="777" r:id="rId14"/>
    <p:sldId id="284" r:id="rId15"/>
    <p:sldId id="794" r:id="rId16"/>
    <p:sldId id="795" r:id="rId17"/>
    <p:sldId id="285" r:id="rId18"/>
    <p:sldId id="286" r:id="rId19"/>
    <p:sldId id="292" r:id="rId20"/>
    <p:sldId id="744" r:id="rId21"/>
    <p:sldId id="288" r:id="rId22"/>
    <p:sldId id="289" r:id="rId23"/>
    <p:sldId id="291" r:id="rId24"/>
    <p:sldId id="293" r:id="rId25"/>
    <p:sldId id="294" r:id="rId26"/>
    <p:sldId id="295" r:id="rId27"/>
    <p:sldId id="296" r:id="rId28"/>
    <p:sldId id="766" r:id="rId29"/>
    <p:sldId id="776" r:id="rId30"/>
    <p:sldId id="300" r:id="rId31"/>
    <p:sldId id="746" r:id="rId32"/>
    <p:sldId id="753" r:id="rId33"/>
    <p:sldId id="755" r:id="rId34"/>
    <p:sldId id="762" r:id="rId35"/>
    <p:sldId id="760" r:id="rId36"/>
    <p:sldId id="299" r:id="rId37"/>
    <p:sldId id="298" r:id="rId38"/>
    <p:sldId id="773" r:id="rId39"/>
    <p:sldId id="769" r:id="rId40"/>
    <p:sldId id="774" r:id="rId41"/>
    <p:sldId id="770" r:id="rId42"/>
    <p:sldId id="771" r:id="rId43"/>
    <p:sldId id="772" r:id="rId44"/>
    <p:sldId id="775" r:id="rId45"/>
    <p:sldId id="781" r:id="rId46"/>
    <p:sldId id="792" r:id="rId47"/>
    <p:sldId id="793" r:id="rId48"/>
    <p:sldId id="796" r:id="rId49"/>
    <p:sldId id="779" r:id="rId50"/>
    <p:sldId id="780" r:id="rId51"/>
    <p:sldId id="797" r:id="rId52"/>
    <p:sldId id="798" r:id="rId53"/>
    <p:sldId id="800" r:id="rId54"/>
    <p:sldId id="782" r:id="rId55"/>
    <p:sldId id="783" r:id="rId56"/>
    <p:sldId id="786" r:id="rId57"/>
    <p:sldId id="784" r:id="rId58"/>
    <p:sldId id="785" r:id="rId59"/>
    <p:sldId id="787" r:id="rId60"/>
    <p:sldId id="788" r:id="rId61"/>
    <p:sldId id="789" r:id="rId62"/>
    <p:sldId id="790" r:id="rId63"/>
    <p:sldId id="791" r:id="rId6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88BC00-2B72-5244-87A9-DB5534128EF0}" v="6" dt="2024-01-09T19:56:05.06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30"/>
    <p:restoredTop sz="85850"/>
  </p:normalViewPr>
  <p:slideViewPr>
    <p:cSldViewPr>
      <p:cViewPr varScale="1">
        <p:scale>
          <a:sx n="118" d="100"/>
          <a:sy n="118" d="100"/>
        </p:scale>
        <p:origin x="239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uwatosin oluwadare" userId="666f35bd2f0c5b0b" providerId="LiveId" clId="{6F915BB1-B029-4B45-B073-D585987A3430}"/>
    <pc:docChg chg="undo custSel addSld delSld modSld sldOrd">
      <pc:chgData name="oluwatosin oluwadare" userId="666f35bd2f0c5b0b" providerId="LiveId" clId="{6F915BB1-B029-4B45-B073-D585987A3430}" dt="2021-08-24T17:19:25.980" v="194" actId="20578"/>
      <pc:docMkLst>
        <pc:docMk/>
      </pc:docMkLst>
      <pc:sldChg chg="modSp">
        <pc:chgData name="oluwatosin oluwadare" userId="666f35bd2f0c5b0b" providerId="LiveId" clId="{6F915BB1-B029-4B45-B073-D585987A3430}" dt="2021-08-18T03:15:57.251" v="8" actId="20577"/>
        <pc:sldMkLst>
          <pc:docMk/>
          <pc:sldMk cId="0" sldId="256"/>
        </pc:sldMkLst>
        <pc:graphicFrameChg chg="mod">
          <ac:chgData name="oluwatosin oluwadare" userId="666f35bd2f0c5b0b" providerId="LiveId" clId="{6F915BB1-B029-4B45-B073-D585987A3430}" dt="2021-08-18T03:15:57.251" v="8" actId="20577"/>
          <ac:graphicFrameMkLst>
            <pc:docMk/>
            <pc:sldMk cId="0" sldId="256"/>
            <ac:graphicFrameMk id="15" creationId="{A964D970-0D16-4CAD-9534-00746358BBF2}"/>
          </ac:graphicFrameMkLst>
        </pc:graphicFrameChg>
      </pc:sldChg>
      <pc:sldChg chg="modSp mod">
        <pc:chgData name="oluwatosin oluwadare" userId="666f35bd2f0c5b0b" providerId="LiveId" clId="{6F915BB1-B029-4B45-B073-D585987A3430}" dt="2021-08-24T16:49:25.892" v="65" actId="2711"/>
        <pc:sldMkLst>
          <pc:docMk/>
          <pc:sldMk cId="3526242765" sldId="278"/>
        </pc:sldMkLst>
        <pc:spChg chg="mod">
          <ac:chgData name="oluwatosin oluwadare" userId="666f35bd2f0c5b0b" providerId="LiveId" clId="{6F915BB1-B029-4B45-B073-D585987A3430}" dt="2021-08-24T16:49:25.892" v="65" actId="2711"/>
          <ac:spMkLst>
            <pc:docMk/>
            <pc:sldMk cId="3526242765" sldId="278"/>
            <ac:spMk id="3" creationId="{7E04268B-5283-694D-BE8E-85BA9CF9BFAC}"/>
          </ac:spMkLst>
        </pc:spChg>
      </pc:sldChg>
      <pc:sldChg chg="modSp mod">
        <pc:chgData name="oluwatosin oluwadare" userId="666f35bd2f0c5b0b" providerId="LiveId" clId="{6F915BB1-B029-4B45-B073-D585987A3430}" dt="2021-08-24T16:52:44.520" v="75" actId="113"/>
        <pc:sldMkLst>
          <pc:docMk/>
          <pc:sldMk cId="592398867" sldId="281"/>
        </pc:sldMkLst>
        <pc:spChg chg="mod">
          <ac:chgData name="oluwatosin oluwadare" userId="666f35bd2f0c5b0b" providerId="LiveId" clId="{6F915BB1-B029-4B45-B073-D585987A3430}" dt="2021-08-24T16:52:44.520" v="75" actId="113"/>
          <ac:spMkLst>
            <pc:docMk/>
            <pc:sldMk cId="592398867" sldId="281"/>
            <ac:spMk id="3" creationId="{5784E93B-9D88-1645-B62D-027B5FC226E5}"/>
          </ac:spMkLst>
        </pc:spChg>
      </pc:sldChg>
      <pc:sldChg chg="modSp mod">
        <pc:chgData name="oluwatosin oluwadare" userId="666f35bd2f0c5b0b" providerId="LiveId" clId="{6F915BB1-B029-4B45-B073-D585987A3430}" dt="2021-08-18T03:17:56.837" v="53" actId="20577"/>
        <pc:sldMkLst>
          <pc:docMk/>
          <pc:sldMk cId="1661080511" sldId="284"/>
        </pc:sldMkLst>
        <pc:spChg chg="mod">
          <ac:chgData name="oluwatosin oluwadare" userId="666f35bd2f0c5b0b" providerId="LiveId" clId="{6F915BB1-B029-4B45-B073-D585987A3430}" dt="2021-08-18T03:17:56.837" v="53" actId="20577"/>
          <ac:spMkLst>
            <pc:docMk/>
            <pc:sldMk cId="1661080511" sldId="284"/>
            <ac:spMk id="3" creationId="{5784E93B-9D88-1645-B62D-027B5FC226E5}"/>
          </ac:spMkLst>
        </pc:spChg>
      </pc:sldChg>
      <pc:sldChg chg="modSp mod">
        <pc:chgData name="oluwatosin oluwadare" userId="666f35bd2f0c5b0b" providerId="LiveId" clId="{6F915BB1-B029-4B45-B073-D585987A3430}" dt="2021-08-18T03:18:46.475" v="61" actId="20577"/>
        <pc:sldMkLst>
          <pc:docMk/>
          <pc:sldMk cId="300237765" sldId="286"/>
        </pc:sldMkLst>
        <pc:spChg chg="mod">
          <ac:chgData name="oluwatosin oluwadare" userId="666f35bd2f0c5b0b" providerId="LiveId" clId="{6F915BB1-B029-4B45-B073-D585987A3430}" dt="2021-08-18T03:18:26.810" v="55" actId="20577"/>
          <ac:spMkLst>
            <pc:docMk/>
            <pc:sldMk cId="300237765" sldId="286"/>
            <ac:spMk id="2" creationId="{E1181BAC-4FF9-A949-B76E-A2CAD91A0A27}"/>
          </ac:spMkLst>
        </pc:spChg>
        <pc:spChg chg="mod">
          <ac:chgData name="oluwatosin oluwadare" userId="666f35bd2f0c5b0b" providerId="LiveId" clId="{6F915BB1-B029-4B45-B073-D585987A3430}" dt="2021-08-18T03:18:46.475" v="61" actId="20577"/>
          <ac:spMkLst>
            <pc:docMk/>
            <pc:sldMk cId="300237765" sldId="286"/>
            <ac:spMk id="3" creationId="{5784E93B-9D88-1645-B62D-027B5FC226E5}"/>
          </ac:spMkLst>
        </pc:spChg>
      </pc:sldChg>
      <pc:sldChg chg="modSp mod">
        <pc:chgData name="oluwatosin oluwadare" userId="666f35bd2f0c5b0b" providerId="LiveId" clId="{6F915BB1-B029-4B45-B073-D585987A3430}" dt="2021-08-18T03:19:27.738" v="64" actId="113"/>
        <pc:sldMkLst>
          <pc:docMk/>
          <pc:sldMk cId="2731204230" sldId="289"/>
        </pc:sldMkLst>
        <pc:spChg chg="mod">
          <ac:chgData name="oluwatosin oluwadare" userId="666f35bd2f0c5b0b" providerId="LiveId" clId="{6F915BB1-B029-4B45-B073-D585987A3430}" dt="2021-08-18T03:19:27.738" v="64" actId="113"/>
          <ac:spMkLst>
            <pc:docMk/>
            <pc:sldMk cId="2731204230" sldId="289"/>
            <ac:spMk id="3" creationId="{5784E93B-9D88-1645-B62D-027B5FC226E5}"/>
          </ac:spMkLst>
        </pc:spChg>
      </pc:sldChg>
      <pc:sldChg chg="modSp mod">
        <pc:chgData name="oluwatosin oluwadare" userId="666f35bd2f0c5b0b" providerId="LiveId" clId="{6F915BB1-B029-4B45-B073-D585987A3430}" dt="2021-08-24T17:00:10.985" v="107" actId="20577"/>
        <pc:sldMkLst>
          <pc:docMk/>
          <pc:sldMk cId="3184953061" sldId="292"/>
        </pc:sldMkLst>
        <pc:spChg chg="mod">
          <ac:chgData name="oluwatosin oluwadare" userId="666f35bd2f0c5b0b" providerId="LiveId" clId="{6F915BB1-B029-4B45-B073-D585987A3430}" dt="2021-08-24T17:00:10.985" v="107" actId="20577"/>
          <ac:spMkLst>
            <pc:docMk/>
            <pc:sldMk cId="3184953061" sldId="292"/>
            <ac:spMk id="3" creationId="{5784E93B-9D88-1645-B62D-027B5FC226E5}"/>
          </ac:spMkLst>
        </pc:spChg>
      </pc:sldChg>
      <pc:sldChg chg="ord">
        <pc:chgData name="oluwatosin oluwadare" userId="666f35bd2f0c5b0b" providerId="LiveId" clId="{6F915BB1-B029-4B45-B073-D585987A3430}" dt="2021-08-24T17:19:25.980" v="194" actId="20578"/>
        <pc:sldMkLst>
          <pc:docMk/>
          <pc:sldMk cId="3467839661" sldId="746"/>
        </pc:sldMkLst>
      </pc:sldChg>
      <pc:sldChg chg="ord">
        <pc:chgData name="oluwatosin oluwadare" userId="666f35bd2f0c5b0b" providerId="LiveId" clId="{6F915BB1-B029-4B45-B073-D585987A3430}" dt="2021-08-24T17:19:23.170" v="193" actId="20578"/>
        <pc:sldMkLst>
          <pc:docMk/>
          <pc:sldMk cId="469166238" sldId="753"/>
        </pc:sldMkLst>
      </pc:sldChg>
      <pc:sldChg chg="del">
        <pc:chgData name="oluwatosin oluwadare" userId="666f35bd2f0c5b0b" providerId="LiveId" clId="{6F915BB1-B029-4B45-B073-D585987A3430}" dt="2021-08-24T17:13:48.973" v="147" actId="2696"/>
        <pc:sldMkLst>
          <pc:docMk/>
          <pc:sldMk cId="2175854139" sldId="757"/>
        </pc:sldMkLst>
      </pc:sldChg>
      <pc:sldChg chg="addSp delSp modSp new mod">
        <pc:chgData name="oluwatosin oluwadare" userId="666f35bd2f0c5b0b" providerId="LiveId" clId="{6F915BB1-B029-4B45-B073-D585987A3430}" dt="2021-08-24T17:02:59.341" v="146"/>
        <pc:sldMkLst>
          <pc:docMk/>
          <pc:sldMk cId="2752497294" sldId="759"/>
        </pc:sldMkLst>
        <pc:spChg chg="mod">
          <ac:chgData name="oluwatosin oluwadare" userId="666f35bd2f0c5b0b" providerId="LiveId" clId="{6F915BB1-B029-4B45-B073-D585987A3430}" dt="2021-08-24T17:01:49.083" v="124" actId="2711"/>
          <ac:spMkLst>
            <pc:docMk/>
            <pc:sldMk cId="2752497294" sldId="759"/>
            <ac:spMk id="2" creationId="{16A69716-89D2-F74C-9558-C618E8E39A2C}"/>
          </ac:spMkLst>
        </pc:spChg>
        <pc:spChg chg="mod">
          <ac:chgData name="oluwatosin oluwadare" userId="666f35bd2f0c5b0b" providerId="LiveId" clId="{6F915BB1-B029-4B45-B073-D585987A3430}" dt="2021-08-24T17:02:49.275" v="144" actId="27636"/>
          <ac:spMkLst>
            <pc:docMk/>
            <pc:sldMk cId="2752497294" sldId="759"/>
            <ac:spMk id="3" creationId="{A66A7F2C-FF01-BF4A-A8CE-880BE295CFEE}"/>
          </ac:spMkLst>
        </pc:spChg>
        <pc:spChg chg="add del mod">
          <ac:chgData name="oluwatosin oluwadare" userId="666f35bd2f0c5b0b" providerId="LiveId" clId="{6F915BB1-B029-4B45-B073-D585987A3430}" dt="2021-08-24T17:02:59.341" v="146"/>
          <ac:spMkLst>
            <pc:docMk/>
            <pc:sldMk cId="2752497294" sldId="759"/>
            <ac:spMk id="6" creationId="{5C589DA0-D7F4-4246-885D-A800EBE8D056}"/>
          </ac:spMkLst>
        </pc:spChg>
      </pc:sldChg>
      <pc:sldChg chg="addSp delSp modSp new mod setBg">
        <pc:chgData name="oluwatosin oluwadare" userId="666f35bd2f0c5b0b" providerId="LiveId" clId="{6F915BB1-B029-4B45-B073-D585987A3430}" dt="2021-08-24T17:16:57.544" v="192" actId="1076"/>
        <pc:sldMkLst>
          <pc:docMk/>
          <pc:sldMk cId="822208452" sldId="760"/>
        </pc:sldMkLst>
        <pc:spChg chg="del mod">
          <ac:chgData name="oluwatosin oluwadare" userId="666f35bd2f0c5b0b" providerId="LiveId" clId="{6F915BB1-B029-4B45-B073-D585987A3430}" dt="2021-08-24T17:16:25.583" v="186" actId="478"/>
          <ac:spMkLst>
            <pc:docMk/>
            <pc:sldMk cId="822208452" sldId="760"/>
            <ac:spMk id="2" creationId="{6FAA6FA4-D8E3-044C-9C9B-002383D64098}"/>
          </ac:spMkLst>
        </pc:spChg>
        <pc:spChg chg="del mod">
          <ac:chgData name="oluwatosin oluwadare" userId="666f35bd2f0c5b0b" providerId="LiveId" clId="{6F915BB1-B029-4B45-B073-D585987A3430}" dt="2021-08-24T17:16:16.147" v="183" actId="26606"/>
          <ac:spMkLst>
            <pc:docMk/>
            <pc:sldMk cId="822208452" sldId="760"/>
            <ac:spMk id="3" creationId="{8551ADEF-6406-9847-9CF8-70EDEBFB3004}"/>
          </ac:spMkLst>
        </pc:spChg>
        <pc:spChg chg="mod">
          <ac:chgData name="oluwatosin oluwadare" userId="666f35bd2f0c5b0b" providerId="LiveId" clId="{6F915BB1-B029-4B45-B073-D585987A3430}" dt="2021-08-24T17:16:16.147" v="183" actId="26606"/>
          <ac:spMkLst>
            <pc:docMk/>
            <pc:sldMk cId="822208452" sldId="760"/>
            <ac:spMk id="4" creationId="{49466EC1-E8E1-DA4D-BAE4-BEAA02E302C0}"/>
          </ac:spMkLst>
        </pc:spChg>
        <pc:spChg chg="mod">
          <ac:chgData name="oluwatosin oluwadare" userId="666f35bd2f0c5b0b" providerId="LiveId" clId="{6F915BB1-B029-4B45-B073-D585987A3430}" dt="2021-08-24T17:16:16.147" v="183" actId="26606"/>
          <ac:spMkLst>
            <pc:docMk/>
            <pc:sldMk cId="822208452" sldId="760"/>
            <ac:spMk id="5" creationId="{851644EF-5568-6247-AB22-ABA68326FB80}"/>
          </ac:spMkLst>
        </pc:spChg>
        <pc:spChg chg="add del mod">
          <ac:chgData name="oluwatosin oluwadare" userId="666f35bd2f0c5b0b" providerId="LiveId" clId="{6F915BB1-B029-4B45-B073-D585987A3430}" dt="2021-08-24T17:16:16.147" v="183" actId="26606"/>
          <ac:spMkLst>
            <pc:docMk/>
            <pc:sldMk cId="822208452" sldId="760"/>
            <ac:spMk id="6" creationId="{97C27EB5-F80B-E64F-8F6E-562BE4CC9C74}"/>
          </ac:spMkLst>
        </pc:spChg>
        <pc:spChg chg="add del mod">
          <ac:chgData name="oluwatosin oluwadare" userId="666f35bd2f0c5b0b" providerId="LiveId" clId="{6F915BB1-B029-4B45-B073-D585987A3430}" dt="2021-08-24T17:16:28.045" v="187" actId="478"/>
          <ac:spMkLst>
            <pc:docMk/>
            <pc:sldMk cId="822208452" sldId="760"/>
            <ac:spMk id="9" creationId="{41BB1DC2-52B3-9B4D-97C1-5CE061CEF52A}"/>
          </ac:spMkLst>
        </pc:spChg>
        <pc:spChg chg="add del">
          <ac:chgData name="oluwatosin oluwadare" userId="666f35bd2f0c5b0b" providerId="LiveId" clId="{6F915BB1-B029-4B45-B073-D585987A3430}" dt="2021-08-24T17:16:16.129" v="182" actId="26606"/>
          <ac:spMkLst>
            <pc:docMk/>
            <pc:sldMk cId="822208452" sldId="760"/>
            <ac:spMk id="12" creationId="{FF9B822F-893E-44C8-963C-64F50ACECBB2}"/>
          </ac:spMkLst>
        </pc:spChg>
        <pc:spChg chg="add del">
          <ac:chgData name="oluwatosin oluwadare" userId="666f35bd2f0c5b0b" providerId="LiveId" clId="{6F915BB1-B029-4B45-B073-D585987A3430}" dt="2021-08-24T17:16:16.129" v="182" actId="26606"/>
          <ac:spMkLst>
            <pc:docMk/>
            <pc:sldMk cId="822208452" sldId="760"/>
            <ac:spMk id="14" creationId="{EBF87945-A001-489F-9D9B-7D9435F0B9CA}"/>
          </ac:spMkLst>
        </pc:spChg>
        <pc:spChg chg="add">
          <ac:chgData name="oluwatosin oluwadare" userId="666f35bd2f0c5b0b" providerId="LiveId" clId="{6F915BB1-B029-4B45-B073-D585987A3430}" dt="2021-08-24T17:16:16.147" v="183" actId="26606"/>
          <ac:spMkLst>
            <pc:docMk/>
            <pc:sldMk cId="822208452" sldId="760"/>
            <ac:spMk id="16" creationId="{F0DCC097-1DB8-4B6D-85D0-6FBA0E1CA4BA}"/>
          </ac:spMkLst>
        </pc:spChg>
        <pc:spChg chg="add">
          <ac:chgData name="oluwatosin oluwadare" userId="666f35bd2f0c5b0b" providerId="LiveId" clId="{6F915BB1-B029-4B45-B073-D585987A3430}" dt="2021-08-24T17:16:16.147" v="183" actId="26606"/>
          <ac:spMkLst>
            <pc:docMk/>
            <pc:sldMk cId="822208452" sldId="760"/>
            <ac:spMk id="17" creationId="{E0B58608-23C8-4441-994D-C6823EEE1DB7}"/>
          </ac:spMkLst>
        </pc:spChg>
        <pc:spChg chg="add mod">
          <ac:chgData name="oluwatosin oluwadare" userId="666f35bd2f0c5b0b" providerId="LiveId" clId="{6F915BB1-B029-4B45-B073-D585987A3430}" dt="2021-08-24T17:16:57.544" v="192" actId="1076"/>
          <ac:spMkLst>
            <pc:docMk/>
            <pc:sldMk cId="822208452" sldId="760"/>
            <ac:spMk id="18" creationId="{97C27EB5-F80B-E64F-8F6E-562BE4CC9C74}"/>
          </ac:spMkLst>
        </pc:spChg>
        <pc:picChg chg="add mod ord">
          <ac:chgData name="oluwatosin oluwadare" userId="666f35bd2f0c5b0b" providerId="LiveId" clId="{6F915BB1-B029-4B45-B073-D585987A3430}" dt="2021-08-24T17:16:37.421" v="190" actId="14100"/>
          <ac:picMkLst>
            <pc:docMk/>
            <pc:sldMk cId="822208452" sldId="760"/>
            <ac:picMk id="7" creationId="{64577127-2369-8E4A-86CD-C5A8B460235C}"/>
          </ac:picMkLst>
        </pc:picChg>
      </pc:sldChg>
    </pc:docChg>
  </pc:docChgLst>
  <pc:docChgLst>
    <pc:chgData name="oluwatosin oluwadare" userId="666f35bd2f0c5b0b" providerId="LiveId" clId="{267E85DB-F949-CF45-B8F7-5E83893C32A9}"/>
    <pc:docChg chg="undo custSel addSld delSld modSld">
      <pc:chgData name="oluwatosin oluwadare" userId="666f35bd2f0c5b0b" providerId="LiveId" clId="{267E85DB-F949-CF45-B8F7-5E83893C32A9}" dt="2022-08-23T17:38:47.487" v="1597" actId="113"/>
      <pc:docMkLst>
        <pc:docMk/>
      </pc:docMkLst>
      <pc:sldChg chg="modSp">
        <pc:chgData name="oluwatosin oluwadare" userId="666f35bd2f0c5b0b" providerId="LiveId" clId="{267E85DB-F949-CF45-B8F7-5E83893C32A9}" dt="2022-08-16T17:31:58.960" v="3" actId="20577"/>
        <pc:sldMkLst>
          <pc:docMk/>
          <pc:sldMk cId="0" sldId="256"/>
        </pc:sldMkLst>
        <pc:graphicFrameChg chg="mod">
          <ac:chgData name="oluwatosin oluwadare" userId="666f35bd2f0c5b0b" providerId="LiveId" clId="{267E85DB-F949-CF45-B8F7-5E83893C32A9}" dt="2022-08-16T17:31:58.960" v="3" actId="20577"/>
          <ac:graphicFrameMkLst>
            <pc:docMk/>
            <pc:sldMk cId="0" sldId="256"/>
            <ac:graphicFrameMk id="15" creationId="{A964D970-0D16-4CAD-9534-00746358BBF2}"/>
          </ac:graphicFrameMkLst>
        </pc:graphicFrameChg>
      </pc:sldChg>
      <pc:sldChg chg="modSp mod">
        <pc:chgData name="oluwatosin oluwadare" userId="666f35bd2f0c5b0b" providerId="LiveId" clId="{267E85DB-F949-CF45-B8F7-5E83893C32A9}" dt="2022-08-23T16:12:52.831" v="188" actId="20577"/>
        <pc:sldMkLst>
          <pc:docMk/>
          <pc:sldMk cId="2413050288" sldId="280"/>
        </pc:sldMkLst>
        <pc:spChg chg="mod">
          <ac:chgData name="oluwatosin oluwadare" userId="666f35bd2f0c5b0b" providerId="LiveId" clId="{267E85DB-F949-CF45-B8F7-5E83893C32A9}" dt="2022-08-23T16:12:52.831" v="188" actId="20577"/>
          <ac:spMkLst>
            <pc:docMk/>
            <pc:sldMk cId="2413050288" sldId="280"/>
            <ac:spMk id="3" creationId="{5784E93B-9D88-1645-B62D-027B5FC226E5}"/>
          </ac:spMkLst>
        </pc:spChg>
      </pc:sldChg>
      <pc:sldChg chg="modSp mod">
        <pc:chgData name="oluwatosin oluwadare" userId="666f35bd2f0c5b0b" providerId="LiveId" clId="{267E85DB-F949-CF45-B8F7-5E83893C32A9}" dt="2022-08-23T16:13:24.788" v="198" actId="1035"/>
        <pc:sldMkLst>
          <pc:docMk/>
          <pc:sldMk cId="3163823767" sldId="282"/>
        </pc:sldMkLst>
        <pc:picChg chg="mod">
          <ac:chgData name="oluwatosin oluwadare" userId="666f35bd2f0c5b0b" providerId="LiveId" clId="{267E85DB-F949-CF45-B8F7-5E83893C32A9}" dt="2022-08-23T16:13:24.788" v="198" actId="1035"/>
          <ac:picMkLst>
            <pc:docMk/>
            <pc:sldMk cId="3163823767" sldId="282"/>
            <ac:picMk id="15" creationId="{BA34C556-4E56-2847-B0E9-1EA4CD0984AB}"/>
          </ac:picMkLst>
        </pc:picChg>
      </pc:sldChg>
      <pc:sldChg chg="modSp mod">
        <pc:chgData name="oluwatosin oluwadare" userId="666f35bd2f0c5b0b" providerId="LiveId" clId="{267E85DB-F949-CF45-B8F7-5E83893C32A9}" dt="2022-08-23T17:25:38.532" v="1461" actId="20577"/>
        <pc:sldMkLst>
          <pc:docMk/>
          <pc:sldMk cId="1661080511" sldId="284"/>
        </pc:sldMkLst>
        <pc:spChg chg="mod">
          <ac:chgData name="oluwatosin oluwadare" userId="666f35bd2f0c5b0b" providerId="LiveId" clId="{267E85DB-F949-CF45-B8F7-5E83893C32A9}" dt="2022-08-23T17:25:38.532" v="1461" actId="20577"/>
          <ac:spMkLst>
            <pc:docMk/>
            <pc:sldMk cId="1661080511" sldId="284"/>
            <ac:spMk id="3" creationId="{5784E93B-9D88-1645-B62D-027B5FC226E5}"/>
          </ac:spMkLst>
        </pc:spChg>
      </pc:sldChg>
      <pc:sldChg chg="modSp mod">
        <pc:chgData name="oluwatosin oluwadare" userId="666f35bd2f0c5b0b" providerId="LiveId" clId="{267E85DB-F949-CF45-B8F7-5E83893C32A9}" dt="2022-08-16T17:34:01.391" v="22" actId="20577"/>
        <pc:sldMkLst>
          <pc:docMk/>
          <pc:sldMk cId="2192276963" sldId="285"/>
        </pc:sldMkLst>
        <pc:spChg chg="mod">
          <ac:chgData name="oluwatosin oluwadare" userId="666f35bd2f0c5b0b" providerId="LiveId" clId="{267E85DB-F949-CF45-B8F7-5E83893C32A9}" dt="2022-08-16T17:33:57.194" v="20" actId="20577"/>
          <ac:spMkLst>
            <pc:docMk/>
            <pc:sldMk cId="2192276963" sldId="285"/>
            <ac:spMk id="2" creationId="{E1181BAC-4FF9-A949-B76E-A2CAD91A0A27}"/>
          </ac:spMkLst>
        </pc:spChg>
        <pc:spChg chg="mod">
          <ac:chgData name="oluwatosin oluwadare" userId="666f35bd2f0c5b0b" providerId="LiveId" clId="{267E85DB-F949-CF45-B8F7-5E83893C32A9}" dt="2022-08-16T17:34:01.391" v="22" actId="20577"/>
          <ac:spMkLst>
            <pc:docMk/>
            <pc:sldMk cId="2192276963" sldId="285"/>
            <ac:spMk id="3" creationId="{5784E93B-9D88-1645-B62D-027B5FC226E5}"/>
          </ac:spMkLst>
        </pc:spChg>
      </pc:sldChg>
      <pc:sldChg chg="modSp mod">
        <pc:chgData name="oluwatosin oluwadare" userId="666f35bd2f0c5b0b" providerId="LiveId" clId="{267E85DB-F949-CF45-B8F7-5E83893C32A9}" dt="2022-08-22T01:57:33.657" v="187" actId="20577"/>
        <pc:sldMkLst>
          <pc:docMk/>
          <pc:sldMk cId="3514215263" sldId="287"/>
        </pc:sldMkLst>
        <pc:spChg chg="mod">
          <ac:chgData name="oluwatosin oluwadare" userId="666f35bd2f0c5b0b" providerId="LiveId" clId="{267E85DB-F949-CF45-B8F7-5E83893C32A9}" dt="2022-08-16T17:34:26.689" v="27" actId="20577"/>
          <ac:spMkLst>
            <pc:docMk/>
            <pc:sldMk cId="3514215263" sldId="287"/>
            <ac:spMk id="2" creationId="{E1181BAC-4FF9-A949-B76E-A2CAD91A0A27}"/>
          </ac:spMkLst>
        </pc:spChg>
        <pc:spChg chg="mod">
          <ac:chgData name="oluwatosin oluwadare" userId="666f35bd2f0c5b0b" providerId="LiveId" clId="{267E85DB-F949-CF45-B8F7-5E83893C32A9}" dt="2022-08-22T01:57:33.657" v="187" actId="20577"/>
          <ac:spMkLst>
            <pc:docMk/>
            <pc:sldMk cId="3514215263" sldId="287"/>
            <ac:spMk id="3" creationId="{5784E93B-9D88-1645-B62D-027B5FC226E5}"/>
          </ac:spMkLst>
        </pc:spChg>
      </pc:sldChg>
      <pc:sldChg chg="modSp mod">
        <pc:chgData name="oluwatosin oluwadare" userId="666f35bd2f0c5b0b" providerId="LiveId" clId="{267E85DB-F949-CF45-B8F7-5E83893C32A9}" dt="2022-08-16T17:35:26.914" v="137" actId="20577"/>
        <pc:sldMkLst>
          <pc:docMk/>
          <pc:sldMk cId="2905703061" sldId="291"/>
        </pc:sldMkLst>
        <pc:spChg chg="mod">
          <ac:chgData name="oluwatosin oluwadare" userId="666f35bd2f0c5b0b" providerId="LiveId" clId="{267E85DB-F949-CF45-B8F7-5E83893C32A9}" dt="2022-08-16T17:35:26.914" v="137" actId="20577"/>
          <ac:spMkLst>
            <pc:docMk/>
            <pc:sldMk cId="2905703061" sldId="291"/>
            <ac:spMk id="3" creationId="{5784E93B-9D88-1645-B62D-027B5FC226E5}"/>
          </ac:spMkLst>
        </pc:spChg>
      </pc:sldChg>
      <pc:sldChg chg="modSp mod">
        <pc:chgData name="oluwatosin oluwadare" userId="666f35bd2f0c5b0b" providerId="LiveId" clId="{267E85DB-F949-CF45-B8F7-5E83893C32A9}" dt="2022-08-16T17:34:17.187" v="24" actId="20577"/>
        <pc:sldMkLst>
          <pc:docMk/>
          <pc:sldMk cId="3184953061" sldId="292"/>
        </pc:sldMkLst>
        <pc:spChg chg="mod">
          <ac:chgData name="oluwatosin oluwadare" userId="666f35bd2f0c5b0b" providerId="LiveId" clId="{267E85DB-F949-CF45-B8F7-5E83893C32A9}" dt="2022-08-16T17:34:17.187" v="24" actId="20577"/>
          <ac:spMkLst>
            <pc:docMk/>
            <pc:sldMk cId="3184953061" sldId="292"/>
            <ac:spMk id="2" creationId="{E1181BAC-4FF9-A949-B76E-A2CAD91A0A27}"/>
          </ac:spMkLst>
        </pc:spChg>
      </pc:sldChg>
      <pc:sldChg chg="modSp mod">
        <pc:chgData name="oluwatosin oluwadare" userId="666f35bd2f0c5b0b" providerId="LiveId" clId="{267E85DB-F949-CF45-B8F7-5E83893C32A9}" dt="2022-08-23T16:19:37.764" v="269" actId="20577"/>
        <pc:sldMkLst>
          <pc:docMk/>
          <pc:sldMk cId="26194853" sldId="294"/>
        </pc:sldMkLst>
        <pc:spChg chg="mod">
          <ac:chgData name="oluwatosin oluwadare" userId="666f35bd2f0c5b0b" providerId="LiveId" clId="{267E85DB-F949-CF45-B8F7-5E83893C32A9}" dt="2022-08-23T16:19:37.764" v="269" actId="20577"/>
          <ac:spMkLst>
            <pc:docMk/>
            <pc:sldMk cId="26194853" sldId="294"/>
            <ac:spMk id="3" creationId="{5784E93B-9D88-1645-B62D-027B5FC226E5}"/>
          </ac:spMkLst>
        </pc:spChg>
      </pc:sldChg>
      <pc:sldChg chg="modSp mod">
        <pc:chgData name="oluwatosin oluwadare" userId="666f35bd2f0c5b0b" providerId="LiveId" clId="{267E85DB-F949-CF45-B8F7-5E83893C32A9}" dt="2022-08-23T16:31:26.676" v="297" actId="1076"/>
        <pc:sldMkLst>
          <pc:docMk/>
          <pc:sldMk cId="469166238" sldId="753"/>
        </pc:sldMkLst>
        <pc:spChg chg="mod">
          <ac:chgData name="oluwatosin oluwadare" userId="666f35bd2f0c5b0b" providerId="LiveId" clId="{267E85DB-F949-CF45-B8F7-5E83893C32A9}" dt="2022-08-23T16:31:26.676" v="297" actId="1076"/>
          <ac:spMkLst>
            <pc:docMk/>
            <pc:sldMk cId="469166238" sldId="753"/>
            <ac:spMk id="2" creationId="{718E8649-ED60-4A46-A823-331149C81600}"/>
          </ac:spMkLst>
        </pc:spChg>
      </pc:sldChg>
      <pc:sldChg chg="modSp mod">
        <pc:chgData name="oluwatosin oluwadare" userId="666f35bd2f0c5b0b" providerId="LiveId" clId="{267E85DB-F949-CF45-B8F7-5E83893C32A9}" dt="2022-08-23T17:37:41.968" v="1591" actId="1076"/>
        <pc:sldMkLst>
          <pc:docMk/>
          <pc:sldMk cId="4004713051" sldId="755"/>
        </pc:sldMkLst>
        <pc:spChg chg="mod">
          <ac:chgData name="oluwatosin oluwadare" userId="666f35bd2f0c5b0b" providerId="LiveId" clId="{267E85DB-F949-CF45-B8F7-5E83893C32A9}" dt="2022-08-23T17:37:41.968" v="1591" actId="1076"/>
          <ac:spMkLst>
            <pc:docMk/>
            <pc:sldMk cId="4004713051" sldId="755"/>
            <ac:spMk id="4" creationId="{BBD28EAA-7FE7-BC41-8173-4F5AF8146E1C}"/>
          </ac:spMkLst>
        </pc:spChg>
        <pc:graphicFrameChg chg="modGraphic">
          <ac:chgData name="oluwatosin oluwadare" userId="666f35bd2f0c5b0b" providerId="LiveId" clId="{267E85DB-F949-CF45-B8F7-5E83893C32A9}" dt="2022-08-23T16:35:41.884" v="317" actId="20577"/>
          <ac:graphicFrameMkLst>
            <pc:docMk/>
            <pc:sldMk cId="4004713051" sldId="755"/>
            <ac:graphicFrameMk id="6" creationId="{69B0B874-89BA-7241-8811-26AF7EFE75A9}"/>
          </ac:graphicFrameMkLst>
        </pc:graphicFrameChg>
      </pc:sldChg>
      <pc:sldChg chg="modSp mod">
        <pc:chgData name="oluwatosin oluwadare" userId="666f35bd2f0c5b0b" providerId="LiveId" clId="{267E85DB-F949-CF45-B8F7-5E83893C32A9}" dt="2022-08-23T17:35:40.391" v="1575" actId="12"/>
        <pc:sldMkLst>
          <pc:docMk/>
          <pc:sldMk cId="1755206771" sldId="758"/>
        </pc:sldMkLst>
        <pc:spChg chg="mod">
          <ac:chgData name="oluwatosin oluwadare" userId="666f35bd2f0c5b0b" providerId="LiveId" clId="{267E85DB-F949-CF45-B8F7-5E83893C32A9}" dt="2022-08-23T17:35:40.391" v="1575" actId="12"/>
          <ac:spMkLst>
            <pc:docMk/>
            <pc:sldMk cId="1755206771" sldId="758"/>
            <ac:spMk id="3" creationId="{3B953D51-1E18-0A4C-8840-AE57D0CCC41D}"/>
          </ac:spMkLst>
        </pc:spChg>
      </pc:sldChg>
      <pc:sldChg chg="modSp del mod">
        <pc:chgData name="oluwatosin oluwadare" userId="666f35bd2f0c5b0b" providerId="LiveId" clId="{267E85DB-F949-CF45-B8F7-5E83893C32A9}" dt="2022-08-23T16:29:45.553" v="294" actId="2696"/>
        <pc:sldMkLst>
          <pc:docMk/>
          <pc:sldMk cId="2752497294" sldId="759"/>
        </pc:sldMkLst>
        <pc:spChg chg="mod">
          <ac:chgData name="oluwatosin oluwadare" userId="666f35bd2f0c5b0b" providerId="LiveId" clId="{267E85DB-F949-CF45-B8F7-5E83893C32A9}" dt="2022-08-23T16:29:29.869" v="293" actId="20577"/>
          <ac:spMkLst>
            <pc:docMk/>
            <pc:sldMk cId="2752497294" sldId="759"/>
            <ac:spMk id="3" creationId="{A66A7F2C-FF01-BF4A-A8CE-880BE295CFEE}"/>
          </ac:spMkLst>
        </pc:spChg>
      </pc:sldChg>
      <pc:sldChg chg="addSp modSp mod">
        <pc:chgData name="oluwatosin oluwadare" userId="666f35bd2f0c5b0b" providerId="LiveId" clId="{267E85DB-F949-CF45-B8F7-5E83893C32A9}" dt="2022-08-23T16:45:14.815" v="457" actId="1035"/>
        <pc:sldMkLst>
          <pc:docMk/>
          <pc:sldMk cId="822208452" sldId="760"/>
        </pc:sldMkLst>
        <pc:spChg chg="add mod">
          <ac:chgData name="oluwatosin oluwadare" userId="666f35bd2f0c5b0b" providerId="LiveId" clId="{267E85DB-F949-CF45-B8F7-5E83893C32A9}" dt="2022-08-23T16:45:14.815" v="457" actId="1035"/>
          <ac:spMkLst>
            <pc:docMk/>
            <pc:sldMk cId="822208452" sldId="760"/>
            <ac:spMk id="2" creationId="{CF4A0BBC-E7F0-CB85-602F-A2EEEC32E2FD}"/>
          </ac:spMkLst>
        </pc:spChg>
        <pc:spChg chg="mod">
          <ac:chgData name="oluwatosin oluwadare" userId="666f35bd2f0c5b0b" providerId="LiveId" clId="{267E85DB-F949-CF45-B8F7-5E83893C32A9}" dt="2022-08-23T16:44:47.266" v="433" actId="1035"/>
          <ac:spMkLst>
            <pc:docMk/>
            <pc:sldMk cId="822208452" sldId="760"/>
            <ac:spMk id="18" creationId="{97C27EB5-F80B-E64F-8F6E-562BE4CC9C74}"/>
          </ac:spMkLst>
        </pc:spChg>
        <pc:picChg chg="mod">
          <ac:chgData name="oluwatosin oluwadare" userId="666f35bd2f0c5b0b" providerId="LiveId" clId="{267E85DB-F949-CF45-B8F7-5E83893C32A9}" dt="2022-08-23T16:44:47.266" v="433" actId="1035"/>
          <ac:picMkLst>
            <pc:docMk/>
            <pc:sldMk cId="822208452" sldId="760"/>
            <ac:picMk id="7" creationId="{64577127-2369-8E4A-86CD-C5A8B460235C}"/>
          </ac:picMkLst>
        </pc:picChg>
      </pc:sldChg>
      <pc:sldChg chg="modSp new mod">
        <pc:chgData name="oluwatosin oluwadare" userId="666f35bd2f0c5b0b" providerId="LiveId" clId="{267E85DB-F949-CF45-B8F7-5E83893C32A9}" dt="2022-08-23T16:14:19.467" v="199" actId="113"/>
        <pc:sldMkLst>
          <pc:docMk/>
          <pc:sldMk cId="3446777911" sldId="761"/>
        </pc:sldMkLst>
        <pc:spChg chg="mod">
          <ac:chgData name="oluwatosin oluwadare" userId="666f35bd2f0c5b0b" providerId="LiveId" clId="{267E85DB-F949-CF45-B8F7-5E83893C32A9}" dt="2022-08-16T17:36:38.192" v="161" actId="2711"/>
          <ac:spMkLst>
            <pc:docMk/>
            <pc:sldMk cId="3446777911" sldId="761"/>
            <ac:spMk id="2" creationId="{C8492022-3246-EC13-2341-4229038CC5AC}"/>
          </ac:spMkLst>
        </pc:spChg>
        <pc:spChg chg="mod">
          <ac:chgData name="oluwatosin oluwadare" userId="666f35bd2f0c5b0b" providerId="LiveId" clId="{267E85DB-F949-CF45-B8F7-5E83893C32A9}" dt="2022-08-23T16:14:19.467" v="199" actId="113"/>
          <ac:spMkLst>
            <pc:docMk/>
            <pc:sldMk cId="3446777911" sldId="761"/>
            <ac:spMk id="3" creationId="{406A7ADB-242F-EFF7-7BAD-76A7B08208F0}"/>
          </ac:spMkLst>
        </pc:spChg>
      </pc:sldChg>
      <pc:sldChg chg="addSp modSp new mod">
        <pc:chgData name="oluwatosin oluwadare" userId="666f35bd2f0c5b0b" providerId="LiveId" clId="{267E85DB-F949-CF45-B8F7-5E83893C32A9}" dt="2022-08-23T16:57:29.891" v="617" actId="313"/>
        <pc:sldMkLst>
          <pc:docMk/>
          <pc:sldMk cId="2805353428" sldId="762"/>
        </pc:sldMkLst>
        <pc:spChg chg="mod">
          <ac:chgData name="oluwatosin oluwadare" userId="666f35bd2f0c5b0b" providerId="LiveId" clId="{267E85DB-F949-CF45-B8F7-5E83893C32A9}" dt="2022-08-23T16:44:31.584" v="422" actId="20577"/>
          <ac:spMkLst>
            <pc:docMk/>
            <pc:sldMk cId="2805353428" sldId="762"/>
            <ac:spMk id="2" creationId="{87D3C750-8A39-4DDE-10DE-3E563B228DC7}"/>
          </ac:spMkLst>
        </pc:spChg>
        <pc:spChg chg="mod">
          <ac:chgData name="oluwatosin oluwadare" userId="666f35bd2f0c5b0b" providerId="LiveId" clId="{267E85DB-F949-CF45-B8F7-5E83893C32A9}" dt="2022-08-23T16:57:29.891" v="617" actId="313"/>
          <ac:spMkLst>
            <pc:docMk/>
            <pc:sldMk cId="2805353428" sldId="762"/>
            <ac:spMk id="3" creationId="{3C80679A-75D8-24E7-566B-430F84BEBBD7}"/>
          </ac:spMkLst>
        </pc:spChg>
        <pc:spChg chg="add mod">
          <ac:chgData name="oluwatosin oluwadare" userId="666f35bd2f0c5b0b" providerId="LiveId" clId="{267E85DB-F949-CF45-B8F7-5E83893C32A9}" dt="2022-08-23T16:47:26.839" v="484" actId="1076"/>
          <ac:spMkLst>
            <pc:docMk/>
            <pc:sldMk cId="2805353428" sldId="762"/>
            <ac:spMk id="7" creationId="{58182C6C-3C60-B383-F4C3-B991EA225C06}"/>
          </ac:spMkLst>
        </pc:spChg>
      </pc:sldChg>
      <pc:sldChg chg="addSp delSp modSp new mod setBg">
        <pc:chgData name="oluwatosin oluwadare" userId="666f35bd2f0c5b0b" providerId="LiveId" clId="{267E85DB-F949-CF45-B8F7-5E83893C32A9}" dt="2022-08-23T17:38:47.487" v="1597" actId="113"/>
        <pc:sldMkLst>
          <pc:docMk/>
          <pc:sldMk cId="2538616490" sldId="763"/>
        </pc:sldMkLst>
        <pc:spChg chg="mod">
          <ac:chgData name="oluwatosin oluwadare" userId="666f35bd2f0c5b0b" providerId="LiveId" clId="{267E85DB-F949-CF45-B8F7-5E83893C32A9}" dt="2022-08-23T17:38:47.487" v="1597" actId="113"/>
          <ac:spMkLst>
            <pc:docMk/>
            <pc:sldMk cId="2538616490" sldId="763"/>
            <ac:spMk id="2" creationId="{088934E2-6113-DC83-C697-47576F932C1B}"/>
          </ac:spMkLst>
        </pc:spChg>
        <pc:spChg chg="mod">
          <ac:chgData name="oluwatosin oluwadare" userId="666f35bd2f0c5b0b" providerId="LiveId" clId="{267E85DB-F949-CF45-B8F7-5E83893C32A9}" dt="2022-08-23T17:35:59.047" v="1584" actId="20577"/>
          <ac:spMkLst>
            <pc:docMk/>
            <pc:sldMk cId="2538616490" sldId="763"/>
            <ac:spMk id="3" creationId="{F951B778-5A89-3F1B-859E-8CF03EA23FF0}"/>
          </ac:spMkLst>
        </pc:spChg>
        <pc:spChg chg="mod">
          <ac:chgData name="oluwatosin oluwadare" userId="666f35bd2f0c5b0b" providerId="LiveId" clId="{267E85DB-F949-CF45-B8F7-5E83893C32A9}" dt="2022-08-23T17:03:51.265" v="684" actId="26606"/>
          <ac:spMkLst>
            <pc:docMk/>
            <pc:sldMk cId="2538616490" sldId="763"/>
            <ac:spMk id="4" creationId="{6C371774-B40C-F903-906C-DF50E8751E1E}"/>
          </ac:spMkLst>
        </pc:spChg>
        <pc:spChg chg="mod">
          <ac:chgData name="oluwatosin oluwadare" userId="666f35bd2f0c5b0b" providerId="LiveId" clId="{267E85DB-F949-CF45-B8F7-5E83893C32A9}" dt="2022-08-23T17:04:34.511" v="704" actId="26606"/>
          <ac:spMkLst>
            <pc:docMk/>
            <pc:sldMk cId="2538616490" sldId="763"/>
            <ac:spMk id="5" creationId="{B9E931F9-2C9B-1D3F-0A1A-47C6A76AF4FA}"/>
          </ac:spMkLst>
        </pc:spChg>
        <pc:spChg chg="add mod">
          <ac:chgData name="oluwatosin oluwadare" userId="666f35bd2f0c5b0b" providerId="LiveId" clId="{267E85DB-F949-CF45-B8F7-5E83893C32A9}" dt="2022-08-23T17:22:02.468" v="1341" actId="1076"/>
          <ac:spMkLst>
            <pc:docMk/>
            <pc:sldMk cId="2538616490" sldId="763"/>
            <ac:spMk id="7" creationId="{6BF02DF6-F0C0-3BB3-C458-4E2CC2DE697E}"/>
          </ac:spMkLst>
        </pc:spChg>
        <pc:spChg chg="add del">
          <ac:chgData name="oluwatosin oluwadare" userId="666f35bd2f0c5b0b" providerId="LiveId" clId="{267E85DB-F949-CF45-B8F7-5E83893C32A9}" dt="2022-08-23T17:03:51.254" v="683" actId="26606"/>
          <ac:spMkLst>
            <pc:docMk/>
            <pc:sldMk cId="2538616490" sldId="763"/>
            <ac:spMk id="1031" creationId="{2B97F24A-32CE-4C1C-A50D-3016B394DCFB}"/>
          </ac:spMkLst>
        </pc:spChg>
        <pc:spChg chg="add del">
          <ac:chgData name="oluwatosin oluwadare" userId="666f35bd2f0c5b0b" providerId="LiveId" clId="{267E85DB-F949-CF45-B8F7-5E83893C32A9}" dt="2022-08-23T17:03:51.254" v="683" actId="26606"/>
          <ac:spMkLst>
            <pc:docMk/>
            <pc:sldMk cId="2538616490" sldId="763"/>
            <ac:spMk id="1033" creationId="{CD8B4F24-440B-49E9-B85D-733523DC064B}"/>
          </ac:spMkLst>
        </pc:spChg>
        <pc:spChg chg="add del">
          <ac:chgData name="oluwatosin oluwadare" userId="666f35bd2f0c5b0b" providerId="LiveId" clId="{267E85DB-F949-CF45-B8F7-5E83893C32A9}" dt="2022-08-23T17:04:34.511" v="704" actId="26606"/>
          <ac:spMkLst>
            <pc:docMk/>
            <pc:sldMk cId="2538616490" sldId="763"/>
            <ac:spMk id="1035" creationId="{FF9B822F-893E-44C8-963C-64F50ACECBB2}"/>
          </ac:spMkLst>
        </pc:spChg>
        <pc:spChg chg="add del">
          <ac:chgData name="oluwatosin oluwadare" userId="666f35bd2f0c5b0b" providerId="LiveId" clId="{267E85DB-F949-CF45-B8F7-5E83893C32A9}" dt="2022-08-23T17:04:34.511" v="704" actId="26606"/>
          <ac:spMkLst>
            <pc:docMk/>
            <pc:sldMk cId="2538616490" sldId="763"/>
            <ac:spMk id="1036" creationId="{EBF87945-A001-489F-9D9B-7D9435F0B9CA}"/>
          </ac:spMkLst>
        </pc:spChg>
        <pc:spChg chg="add del">
          <ac:chgData name="oluwatosin oluwadare" userId="666f35bd2f0c5b0b" providerId="LiveId" clId="{267E85DB-F949-CF45-B8F7-5E83893C32A9}" dt="2022-08-23T17:04:34.511" v="704" actId="26606"/>
          <ac:spMkLst>
            <pc:docMk/>
            <pc:sldMk cId="2538616490" sldId="763"/>
            <ac:spMk id="1041" creationId="{F13C74B1-5B17-4795-BED0-7140497B445A}"/>
          </ac:spMkLst>
        </pc:spChg>
        <pc:spChg chg="add del">
          <ac:chgData name="oluwatosin oluwadare" userId="666f35bd2f0c5b0b" providerId="LiveId" clId="{267E85DB-F949-CF45-B8F7-5E83893C32A9}" dt="2022-08-23T17:04:34.511" v="704" actId="26606"/>
          <ac:spMkLst>
            <pc:docMk/>
            <pc:sldMk cId="2538616490" sldId="763"/>
            <ac:spMk id="1043" creationId="{D4974D33-8DC5-464E-8C6D-BE58F0669C17}"/>
          </ac:spMkLst>
        </pc:spChg>
        <pc:picChg chg="add del mod ord">
          <ac:chgData name="oluwatosin oluwadare" userId="666f35bd2f0c5b0b" providerId="LiveId" clId="{267E85DB-F949-CF45-B8F7-5E83893C32A9}" dt="2022-08-23T17:36:37.027" v="1586" actId="478"/>
          <ac:picMkLst>
            <pc:docMk/>
            <pc:sldMk cId="2538616490" sldId="763"/>
            <ac:picMk id="1026" creationId="{BB5786E1-7F3E-8FEC-594C-0906AAE73953}"/>
          </ac:picMkLst>
        </pc:picChg>
        <pc:picChg chg="add mod">
          <ac:chgData name="oluwatosin oluwadare" userId="666f35bd2f0c5b0b" providerId="LiveId" clId="{267E85DB-F949-CF45-B8F7-5E83893C32A9}" dt="2022-08-23T17:36:46.336" v="1590" actId="1076"/>
          <ac:picMkLst>
            <pc:docMk/>
            <pc:sldMk cId="2538616490" sldId="763"/>
            <ac:picMk id="1028" creationId="{A3D3B9A8-B82C-FCD1-4E2A-21F176EA21C9}"/>
          </ac:picMkLst>
        </pc:picChg>
      </pc:sldChg>
      <pc:sldChg chg="addSp modSp new mod">
        <pc:chgData name="oluwatosin oluwadare" userId="666f35bd2f0c5b0b" providerId="LiveId" clId="{267E85DB-F949-CF45-B8F7-5E83893C32A9}" dt="2022-08-23T17:38:35.335" v="1596" actId="114"/>
        <pc:sldMkLst>
          <pc:docMk/>
          <pc:sldMk cId="1472909801" sldId="764"/>
        </pc:sldMkLst>
        <pc:spChg chg="mod">
          <ac:chgData name="oluwatosin oluwadare" userId="666f35bd2f0c5b0b" providerId="LiveId" clId="{267E85DB-F949-CF45-B8F7-5E83893C32A9}" dt="2022-08-23T17:22:28.068" v="1348" actId="113"/>
          <ac:spMkLst>
            <pc:docMk/>
            <pc:sldMk cId="1472909801" sldId="764"/>
            <ac:spMk id="2" creationId="{3081B572-FCB5-F140-1356-9E9F69976F71}"/>
          </ac:spMkLst>
        </pc:spChg>
        <pc:spChg chg="mod">
          <ac:chgData name="oluwatosin oluwadare" userId="666f35bd2f0c5b0b" providerId="LiveId" clId="{267E85DB-F949-CF45-B8F7-5E83893C32A9}" dt="2022-08-23T17:38:35.335" v="1596" actId="114"/>
          <ac:spMkLst>
            <pc:docMk/>
            <pc:sldMk cId="1472909801" sldId="764"/>
            <ac:spMk id="3" creationId="{32147181-720E-472F-492D-559C90595088}"/>
          </ac:spMkLst>
        </pc:spChg>
        <pc:spChg chg="add mod">
          <ac:chgData name="oluwatosin oluwadare" userId="666f35bd2f0c5b0b" providerId="LiveId" clId="{267E85DB-F949-CF45-B8F7-5E83893C32A9}" dt="2022-08-23T17:21:45.653" v="1338" actId="1076"/>
          <ac:spMkLst>
            <pc:docMk/>
            <pc:sldMk cId="1472909801" sldId="764"/>
            <ac:spMk id="7" creationId="{16722CED-CEA4-DC17-E61D-B6683544EC20}"/>
          </ac:spMkLst>
        </pc:spChg>
      </pc:sldChg>
    </pc:docChg>
  </pc:docChgLst>
  <pc:docChgLst>
    <pc:chgData name="oluwatosin oluwadare" userId="666f35bd2f0c5b0b" providerId="LiveId" clId="{5D88BC00-2B72-5244-87A9-DB5534128EF0}"/>
    <pc:docChg chg="undo custSel addSld modSld">
      <pc:chgData name="oluwatosin oluwadare" userId="666f35bd2f0c5b0b" providerId="LiveId" clId="{5D88BC00-2B72-5244-87A9-DB5534128EF0}" dt="2024-01-17T20:13:12.978" v="1084" actId="20577"/>
      <pc:docMkLst>
        <pc:docMk/>
      </pc:docMkLst>
      <pc:sldChg chg="modSp">
        <pc:chgData name="oluwatosin oluwadare" userId="666f35bd2f0c5b0b" providerId="LiveId" clId="{5D88BC00-2B72-5244-87A9-DB5534128EF0}" dt="2024-01-09T19:24:44.522" v="3" actId="20577"/>
        <pc:sldMkLst>
          <pc:docMk/>
          <pc:sldMk cId="0" sldId="256"/>
        </pc:sldMkLst>
        <pc:graphicFrameChg chg="mod">
          <ac:chgData name="oluwatosin oluwadare" userId="666f35bd2f0c5b0b" providerId="LiveId" clId="{5D88BC00-2B72-5244-87A9-DB5534128EF0}" dt="2024-01-09T19:24:44.522" v="3" actId="20577"/>
          <ac:graphicFrameMkLst>
            <pc:docMk/>
            <pc:sldMk cId="0" sldId="256"/>
            <ac:graphicFrameMk id="15" creationId="{A964D970-0D16-4CAD-9534-00746358BBF2}"/>
          </ac:graphicFrameMkLst>
        </pc:graphicFrameChg>
      </pc:sldChg>
      <pc:sldChg chg="modSp mod">
        <pc:chgData name="oluwatosin oluwadare" userId="666f35bd2f0c5b0b" providerId="LiveId" clId="{5D88BC00-2B72-5244-87A9-DB5534128EF0}" dt="2024-01-09T19:29:50.891" v="20" actId="20577"/>
        <pc:sldMkLst>
          <pc:docMk/>
          <pc:sldMk cId="3526242765" sldId="278"/>
        </pc:sldMkLst>
        <pc:spChg chg="mod">
          <ac:chgData name="oluwatosin oluwadare" userId="666f35bd2f0c5b0b" providerId="LiveId" clId="{5D88BC00-2B72-5244-87A9-DB5534128EF0}" dt="2024-01-09T19:29:50.891" v="20" actId="20577"/>
          <ac:spMkLst>
            <pc:docMk/>
            <pc:sldMk cId="3526242765" sldId="278"/>
            <ac:spMk id="3" creationId="{7E04268B-5283-694D-BE8E-85BA9CF9BFAC}"/>
          </ac:spMkLst>
        </pc:spChg>
      </pc:sldChg>
      <pc:sldChg chg="modSp mod">
        <pc:chgData name="oluwatosin oluwadare" userId="666f35bd2f0c5b0b" providerId="LiveId" clId="{5D88BC00-2B72-5244-87A9-DB5534128EF0}" dt="2024-01-09T21:57:38.771" v="226" actId="20577"/>
        <pc:sldMkLst>
          <pc:docMk/>
          <pc:sldMk cId="592398867" sldId="281"/>
        </pc:sldMkLst>
        <pc:spChg chg="mod">
          <ac:chgData name="oluwatosin oluwadare" userId="666f35bd2f0c5b0b" providerId="LiveId" clId="{5D88BC00-2B72-5244-87A9-DB5534128EF0}" dt="2024-01-09T21:57:38.771" v="226" actId="20577"/>
          <ac:spMkLst>
            <pc:docMk/>
            <pc:sldMk cId="592398867" sldId="281"/>
            <ac:spMk id="3" creationId="{5784E93B-9D88-1645-B62D-027B5FC226E5}"/>
          </ac:spMkLst>
        </pc:spChg>
      </pc:sldChg>
      <pc:sldChg chg="modSp mod">
        <pc:chgData name="oluwatosin oluwadare" userId="666f35bd2f0c5b0b" providerId="LiveId" clId="{5D88BC00-2B72-5244-87A9-DB5534128EF0}" dt="2024-01-09T21:56:36.504" v="181" actId="20577"/>
        <pc:sldMkLst>
          <pc:docMk/>
          <pc:sldMk cId="3163823767" sldId="282"/>
        </pc:sldMkLst>
        <pc:spChg chg="mod">
          <ac:chgData name="oluwatosin oluwadare" userId="666f35bd2f0c5b0b" providerId="LiveId" clId="{5D88BC00-2B72-5244-87A9-DB5534128EF0}" dt="2024-01-09T21:56:36.504" v="181" actId="20577"/>
          <ac:spMkLst>
            <pc:docMk/>
            <pc:sldMk cId="3163823767" sldId="282"/>
            <ac:spMk id="3" creationId="{5784E93B-9D88-1645-B62D-027B5FC226E5}"/>
          </ac:spMkLst>
        </pc:spChg>
      </pc:sldChg>
      <pc:sldChg chg="modSp mod">
        <pc:chgData name="oluwatosin oluwadare" userId="666f35bd2f0c5b0b" providerId="LiveId" clId="{5D88BC00-2B72-5244-87A9-DB5534128EF0}" dt="2024-01-09T23:03:38.230" v="341" actId="20577"/>
        <pc:sldMkLst>
          <pc:docMk/>
          <pc:sldMk cId="1661080511" sldId="284"/>
        </pc:sldMkLst>
        <pc:spChg chg="mod">
          <ac:chgData name="oluwatosin oluwadare" userId="666f35bd2f0c5b0b" providerId="LiveId" clId="{5D88BC00-2B72-5244-87A9-DB5534128EF0}" dt="2024-01-09T23:03:38.230" v="341" actId="20577"/>
          <ac:spMkLst>
            <pc:docMk/>
            <pc:sldMk cId="1661080511" sldId="284"/>
            <ac:spMk id="3" creationId="{5784E93B-9D88-1645-B62D-027B5FC226E5}"/>
          </ac:spMkLst>
        </pc:spChg>
      </pc:sldChg>
      <pc:sldChg chg="modSp mod">
        <pc:chgData name="oluwatosin oluwadare" userId="666f35bd2f0c5b0b" providerId="LiveId" clId="{5D88BC00-2B72-5244-87A9-DB5534128EF0}" dt="2024-01-09T23:15:19.280" v="831" actId="20577"/>
        <pc:sldMkLst>
          <pc:docMk/>
          <pc:sldMk cId="2192276963" sldId="285"/>
        </pc:sldMkLst>
        <pc:spChg chg="mod">
          <ac:chgData name="oluwatosin oluwadare" userId="666f35bd2f0c5b0b" providerId="LiveId" clId="{5D88BC00-2B72-5244-87A9-DB5534128EF0}" dt="2024-01-09T23:15:19.280" v="831" actId="20577"/>
          <ac:spMkLst>
            <pc:docMk/>
            <pc:sldMk cId="2192276963" sldId="285"/>
            <ac:spMk id="3" creationId="{5784E93B-9D88-1645-B62D-027B5FC226E5}"/>
          </ac:spMkLst>
        </pc:spChg>
      </pc:sldChg>
      <pc:sldChg chg="modSp mod">
        <pc:chgData name="oluwatosin oluwadare" userId="666f35bd2f0c5b0b" providerId="LiveId" clId="{5D88BC00-2B72-5244-87A9-DB5534128EF0}" dt="2024-01-09T23:15:43.674" v="845" actId="20577"/>
        <pc:sldMkLst>
          <pc:docMk/>
          <pc:sldMk cId="300237765" sldId="286"/>
        </pc:sldMkLst>
        <pc:spChg chg="mod">
          <ac:chgData name="oluwatosin oluwadare" userId="666f35bd2f0c5b0b" providerId="LiveId" clId="{5D88BC00-2B72-5244-87A9-DB5534128EF0}" dt="2024-01-09T23:15:43.674" v="845" actId="20577"/>
          <ac:spMkLst>
            <pc:docMk/>
            <pc:sldMk cId="300237765" sldId="286"/>
            <ac:spMk id="3" creationId="{5784E93B-9D88-1645-B62D-027B5FC226E5}"/>
          </ac:spMkLst>
        </pc:spChg>
      </pc:sldChg>
      <pc:sldChg chg="modSp mod">
        <pc:chgData name="oluwatosin oluwadare" userId="666f35bd2f0c5b0b" providerId="LiveId" clId="{5D88BC00-2B72-5244-87A9-DB5534128EF0}" dt="2024-01-09T23:16:52.329" v="958" actId="20577"/>
        <pc:sldMkLst>
          <pc:docMk/>
          <pc:sldMk cId="2728844381" sldId="288"/>
        </pc:sldMkLst>
        <pc:spChg chg="mod">
          <ac:chgData name="oluwatosin oluwadare" userId="666f35bd2f0c5b0b" providerId="LiveId" clId="{5D88BC00-2B72-5244-87A9-DB5534128EF0}" dt="2024-01-09T23:16:52.329" v="958" actId="20577"/>
          <ac:spMkLst>
            <pc:docMk/>
            <pc:sldMk cId="2728844381" sldId="288"/>
            <ac:spMk id="3" creationId="{5784E93B-9D88-1645-B62D-027B5FC226E5}"/>
          </ac:spMkLst>
        </pc:spChg>
      </pc:sldChg>
      <pc:sldChg chg="modSp mod">
        <pc:chgData name="oluwatosin oluwadare" userId="666f35bd2f0c5b0b" providerId="LiveId" clId="{5D88BC00-2B72-5244-87A9-DB5534128EF0}" dt="2024-01-09T23:18:03.193" v="1066" actId="20577"/>
        <pc:sldMkLst>
          <pc:docMk/>
          <pc:sldMk cId="2731204230" sldId="289"/>
        </pc:sldMkLst>
        <pc:spChg chg="mod">
          <ac:chgData name="oluwatosin oluwadare" userId="666f35bd2f0c5b0b" providerId="LiveId" clId="{5D88BC00-2B72-5244-87A9-DB5534128EF0}" dt="2024-01-09T23:18:03.193" v="1066" actId="20577"/>
          <ac:spMkLst>
            <pc:docMk/>
            <pc:sldMk cId="2731204230" sldId="289"/>
            <ac:spMk id="3" creationId="{5784E93B-9D88-1645-B62D-027B5FC226E5}"/>
          </ac:spMkLst>
        </pc:spChg>
      </pc:sldChg>
      <pc:sldChg chg="modSp mod">
        <pc:chgData name="oluwatosin oluwadare" userId="666f35bd2f0c5b0b" providerId="LiveId" clId="{5D88BC00-2B72-5244-87A9-DB5534128EF0}" dt="2024-01-09T23:18:19.730" v="1067" actId="20577"/>
        <pc:sldMkLst>
          <pc:docMk/>
          <pc:sldMk cId="2905703061" sldId="291"/>
        </pc:sldMkLst>
        <pc:spChg chg="mod">
          <ac:chgData name="oluwatosin oluwadare" userId="666f35bd2f0c5b0b" providerId="LiveId" clId="{5D88BC00-2B72-5244-87A9-DB5534128EF0}" dt="2024-01-09T23:18:19.730" v="1067" actId="20577"/>
          <ac:spMkLst>
            <pc:docMk/>
            <pc:sldMk cId="2905703061" sldId="291"/>
            <ac:spMk id="3" creationId="{5784E93B-9D88-1645-B62D-027B5FC226E5}"/>
          </ac:spMkLst>
        </pc:spChg>
      </pc:sldChg>
      <pc:sldChg chg="modSp mod">
        <pc:chgData name="oluwatosin oluwadare" userId="666f35bd2f0c5b0b" providerId="LiveId" clId="{5D88BC00-2B72-5244-87A9-DB5534128EF0}" dt="2024-01-09T23:16:13.587" v="892"/>
        <pc:sldMkLst>
          <pc:docMk/>
          <pc:sldMk cId="3184953061" sldId="292"/>
        </pc:sldMkLst>
        <pc:spChg chg="mod">
          <ac:chgData name="oluwatosin oluwadare" userId="666f35bd2f0c5b0b" providerId="LiveId" clId="{5D88BC00-2B72-5244-87A9-DB5534128EF0}" dt="2024-01-09T23:16:13.587" v="892"/>
          <ac:spMkLst>
            <pc:docMk/>
            <pc:sldMk cId="3184953061" sldId="292"/>
            <ac:spMk id="3" creationId="{5784E93B-9D88-1645-B62D-027B5FC226E5}"/>
          </ac:spMkLst>
        </pc:spChg>
      </pc:sldChg>
      <pc:sldChg chg="modSp add mod">
        <pc:chgData name="oluwatosin oluwadare" userId="666f35bd2f0c5b0b" providerId="LiveId" clId="{5D88BC00-2B72-5244-87A9-DB5534128EF0}" dt="2024-01-17T20:13:12.978" v="1084" actId="20577"/>
        <pc:sldMkLst>
          <pc:docMk/>
          <pc:sldMk cId="787970909" sldId="768"/>
        </pc:sldMkLst>
        <pc:spChg chg="mod">
          <ac:chgData name="oluwatosin oluwadare" userId="666f35bd2f0c5b0b" providerId="LiveId" clId="{5D88BC00-2B72-5244-87A9-DB5534128EF0}" dt="2024-01-09T19:58:32.510" v="124" actId="113"/>
          <ac:spMkLst>
            <pc:docMk/>
            <pc:sldMk cId="787970909" sldId="768"/>
            <ac:spMk id="2" creationId="{FDDD0764-C596-284F-AA51-EA0E6F479409}"/>
          </ac:spMkLst>
        </pc:spChg>
        <pc:spChg chg="mod">
          <ac:chgData name="oluwatosin oluwadare" userId="666f35bd2f0c5b0b" providerId="LiveId" clId="{5D88BC00-2B72-5244-87A9-DB5534128EF0}" dt="2024-01-17T20:13:12.978" v="1084" actId="20577"/>
          <ac:spMkLst>
            <pc:docMk/>
            <pc:sldMk cId="787970909" sldId="768"/>
            <ac:spMk id="3" creationId="{5AB1A59C-251F-614D-872D-CEB0F9E93AF0}"/>
          </ac:spMkLst>
        </pc:spChg>
      </pc:sldChg>
      <pc:sldChg chg="modSp mod">
        <pc:chgData name="oluwatosin oluwadare" userId="666f35bd2f0c5b0b" providerId="LiveId" clId="{5D88BC00-2B72-5244-87A9-DB5534128EF0}" dt="2024-01-09T22:00:36.295" v="307" actId="20577"/>
        <pc:sldMkLst>
          <pc:docMk/>
          <pc:sldMk cId="3623502600" sldId="777"/>
        </pc:sldMkLst>
        <pc:graphicFrameChg chg="modGraphic">
          <ac:chgData name="oluwatosin oluwadare" userId="666f35bd2f0c5b0b" providerId="LiveId" clId="{5D88BC00-2B72-5244-87A9-DB5534128EF0}" dt="2024-01-09T22:00:36.295" v="307" actId="20577"/>
          <ac:graphicFrameMkLst>
            <pc:docMk/>
            <pc:sldMk cId="3623502600" sldId="777"/>
            <ac:graphicFrameMk id="6" creationId="{82A91725-3014-97FD-38CF-94D12FE48D31}"/>
          </ac:graphicFrameMkLst>
        </pc:graphicFrameChg>
      </pc:sldChg>
      <pc:sldChg chg="modSp mod">
        <pc:chgData name="oluwatosin oluwadare" userId="666f35bd2f0c5b0b" providerId="LiveId" clId="{5D88BC00-2B72-5244-87A9-DB5534128EF0}" dt="2024-01-09T19:53:52.598" v="96" actId="14100"/>
        <pc:sldMkLst>
          <pc:docMk/>
          <pc:sldMk cId="171536495" sldId="778"/>
        </pc:sldMkLst>
        <pc:spChg chg="mod">
          <ac:chgData name="oluwatosin oluwadare" userId="666f35bd2f0c5b0b" providerId="LiveId" clId="{5D88BC00-2B72-5244-87A9-DB5534128EF0}" dt="2024-01-09T19:53:52.598" v="96" actId="14100"/>
          <ac:spMkLst>
            <pc:docMk/>
            <pc:sldMk cId="171536495" sldId="778"/>
            <ac:spMk id="3" creationId="{15D480D1-DC12-D17C-7B94-094964C483AB}"/>
          </ac:spMkLst>
        </pc:spChg>
      </pc:sldChg>
      <pc:sldChg chg="modSp mod">
        <pc:chgData name="oluwatosin oluwadare" userId="666f35bd2f0c5b0b" providerId="LiveId" clId="{5D88BC00-2B72-5244-87A9-DB5534128EF0}" dt="2024-01-09T23:12:23.265" v="710" actId="20577"/>
        <pc:sldMkLst>
          <pc:docMk/>
          <pc:sldMk cId="532218744" sldId="794"/>
        </pc:sldMkLst>
        <pc:spChg chg="mod">
          <ac:chgData name="oluwatosin oluwadare" userId="666f35bd2f0c5b0b" providerId="LiveId" clId="{5D88BC00-2B72-5244-87A9-DB5534128EF0}" dt="2024-01-09T23:11:49.835" v="643" actId="20577"/>
          <ac:spMkLst>
            <pc:docMk/>
            <pc:sldMk cId="532218744" sldId="794"/>
            <ac:spMk id="2" creationId="{E1181BAC-4FF9-A949-B76E-A2CAD91A0A27}"/>
          </ac:spMkLst>
        </pc:spChg>
        <pc:spChg chg="mod">
          <ac:chgData name="oluwatosin oluwadare" userId="666f35bd2f0c5b0b" providerId="LiveId" clId="{5D88BC00-2B72-5244-87A9-DB5534128EF0}" dt="2024-01-09T23:12:23.265" v="710" actId="20577"/>
          <ac:spMkLst>
            <pc:docMk/>
            <pc:sldMk cId="532218744" sldId="794"/>
            <ac:spMk id="3" creationId="{5784E93B-9D88-1645-B62D-027B5FC226E5}"/>
          </ac:spMkLst>
        </pc:spChg>
      </pc:sldChg>
      <pc:sldChg chg="modSp mod">
        <pc:chgData name="oluwatosin oluwadare" userId="666f35bd2f0c5b0b" providerId="LiveId" clId="{5D88BC00-2B72-5244-87A9-DB5534128EF0}" dt="2024-01-09T23:13:22.278" v="754" actId="20577"/>
        <pc:sldMkLst>
          <pc:docMk/>
          <pc:sldMk cId="560307105" sldId="795"/>
        </pc:sldMkLst>
        <pc:spChg chg="mod">
          <ac:chgData name="oluwatosin oluwadare" userId="666f35bd2f0c5b0b" providerId="LiveId" clId="{5D88BC00-2B72-5244-87A9-DB5534128EF0}" dt="2024-01-09T23:13:22.278" v="754" actId="20577"/>
          <ac:spMkLst>
            <pc:docMk/>
            <pc:sldMk cId="560307105" sldId="795"/>
            <ac:spMk id="3" creationId="{5784E93B-9D88-1645-B62D-027B5FC226E5}"/>
          </ac:spMkLst>
        </pc:spChg>
      </pc:sldChg>
    </pc:docChg>
  </pc:docChgLst>
  <pc:docChgLst>
    <pc:chgData name="oluwatosin oluwadare" userId="666f35bd2f0c5b0b" providerId="LiveId" clId="{9EB5E2BA-45FE-C842-B0C7-007ACCD0D4F0}"/>
    <pc:docChg chg="modSld">
      <pc:chgData name="oluwatosin oluwadare" userId="666f35bd2f0c5b0b" providerId="LiveId" clId="{9EB5E2BA-45FE-C842-B0C7-007ACCD0D4F0}" dt="2020-07-31T18:09:30.938" v="0" actId="1076"/>
      <pc:docMkLst>
        <pc:docMk/>
      </pc:docMkLst>
      <pc:sldChg chg="modSp">
        <pc:chgData name="oluwatosin oluwadare" userId="666f35bd2f0c5b0b" providerId="LiveId" clId="{9EB5E2BA-45FE-C842-B0C7-007ACCD0D4F0}" dt="2020-07-31T18:09:30.938" v="0" actId="1076"/>
        <pc:sldMkLst>
          <pc:docMk/>
          <pc:sldMk cId="3163823767" sldId="282"/>
        </pc:sldMkLst>
        <pc:picChg chg="mod">
          <ac:chgData name="oluwatosin oluwadare" userId="666f35bd2f0c5b0b" providerId="LiveId" clId="{9EB5E2BA-45FE-C842-B0C7-007ACCD0D4F0}" dt="2020-07-31T18:09:30.938" v="0" actId="1076"/>
          <ac:picMkLst>
            <pc:docMk/>
            <pc:sldMk cId="3163823767" sldId="282"/>
            <ac:picMk id="15" creationId="{BA34C556-4E56-2847-B0E9-1EA4CD0984AB}"/>
          </ac:picMkLst>
        </pc:picChg>
      </pc:sldChg>
    </pc:docChg>
  </pc:docChgLst>
  <pc:docChgLst>
    <pc:chgData name="oluwatosin oluwadare" userId="666f35bd2f0c5b0b" providerId="LiveId" clId="{F3880265-EF7B-664A-BED1-933610CB0E0F}"/>
    <pc:docChg chg="undo custSel mod addSld delSld modSld sldOrd modMainMaster">
      <pc:chgData name="oluwatosin oluwadare" userId="666f35bd2f0c5b0b" providerId="LiveId" clId="{F3880265-EF7B-664A-BED1-933610CB0E0F}" dt="2020-01-02T23:33:27.618" v="2672" actId="1076"/>
      <pc:docMkLst>
        <pc:docMk/>
      </pc:docMkLst>
      <pc:sldChg chg="addSp delSp modSp mod setBg setFolMasterObjs">
        <pc:chgData name="oluwatosin oluwadare" userId="666f35bd2f0c5b0b" providerId="LiveId" clId="{F3880265-EF7B-664A-BED1-933610CB0E0F}" dt="2020-01-02T23:19:56.029" v="2538" actId="20577"/>
        <pc:sldMkLst>
          <pc:docMk/>
          <pc:sldMk cId="0" sldId="256"/>
        </pc:sldMkLst>
        <pc:spChg chg="del mod">
          <ac:chgData name="oluwatosin oluwadare" userId="666f35bd2f0c5b0b" providerId="LiveId" clId="{F3880265-EF7B-664A-BED1-933610CB0E0F}" dt="2020-01-02T19:57:33.081" v="17" actId="478"/>
          <ac:spMkLst>
            <pc:docMk/>
            <pc:sldMk cId="0" sldId="256"/>
            <ac:spMk id="2" creationId="{00000000-0000-0000-0000-000000000000}"/>
          </ac:spMkLst>
        </pc:spChg>
        <pc:spChg chg="del">
          <ac:chgData name="oluwatosin oluwadare" userId="666f35bd2f0c5b0b" providerId="LiveId" clId="{F3880265-EF7B-664A-BED1-933610CB0E0F}" dt="2020-01-02T20:06:20.076" v="239" actId="478"/>
          <ac:spMkLst>
            <pc:docMk/>
            <pc:sldMk cId="0" sldId="256"/>
            <ac:spMk id="5" creationId="{00000000-0000-0000-0000-000000000000}"/>
          </ac:spMkLst>
        </pc:spChg>
        <pc:spChg chg="mod">
          <ac:chgData name="oluwatosin oluwadare" userId="666f35bd2f0c5b0b" providerId="LiveId" clId="{F3880265-EF7B-664A-BED1-933610CB0E0F}" dt="2020-01-02T20:07:24.490" v="268" actId="207"/>
          <ac:spMkLst>
            <pc:docMk/>
            <pc:sldMk cId="0" sldId="256"/>
            <ac:spMk id="6" creationId="{00000000-0000-0000-0000-000000000000}"/>
          </ac:spMkLst>
        </pc:spChg>
        <pc:spChg chg="mod">
          <ac:chgData name="oluwatosin oluwadare" userId="666f35bd2f0c5b0b" providerId="LiveId" clId="{F3880265-EF7B-664A-BED1-933610CB0E0F}" dt="2020-01-02T23:19:03.247" v="2511" actId="122"/>
          <ac:spMkLst>
            <pc:docMk/>
            <pc:sldMk cId="0" sldId="256"/>
            <ac:spMk id="7" creationId="{00000000-0000-0000-0000-000000000000}"/>
          </ac:spMkLst>
        </pc:spChg>
        <pc:spChg chg="add del">
          <ac:chgData name="oluwatosin oluwadare" userId="666f35bd2f0c5b0b" providerId="LiveId" clId="{F3880265-EF7B-664A-BED1-933610CB0E0F}" dt="2020-01-02T19:58:32.165" v="23" actId="26606"/>
          <ac:spMkLst>
            <pc:docMk/>
            <pc:sldMk cId="0" sldId="256"/>
            <ac:spMk id="8" creationId="{00000000-0000-0000-0000-000000000000}"/>
          </ac:spMkLst>
        </pc:spChg>
        <pc:spChg chg="mod">
          <ac:chgData name="oluwatosin oluwadare" userId="666f35bd2f0c5b0b" providerId="LiveId" clId="{F3880265-EF7B-664A-BED1-933610CB0E0F}" dt="2020-01-02T23:18:52.749" v="2510" actId="20577"/>
          <ac:spMkLst>
            <pc:docMk/>
            <pc:sldMk cId="0" sldId="256"/>
            <ac:spMk id="9" creationId="{00000000-0000-0000-0000-000000000000}"/>
          </ac:spMkLst>
        </pc:spChg>
        <pc:grpChg chg="ord">
          <ac:chgData name="oluwatosin oluwadare" userId="666f35bd2f0c5b0b" providerId="LiveId" clId="{F3880265-EF7B-664A-BED1-933610CB0E0F}" dt="2020-01-02T19:58:32.165" v="23" actId="26606"/>
          <ac:grpSpMkLst>
            <pc:docMk/>
            <pc:sldMk cId="0" sldId="256"/>
            <ac:grpSpMk id="3" creationId="{00000000-0000-0000-0000-000000000000}"/>
          </ac:grpSpMkLst>
        </pc:grpChg>
        <pc:graphicFrameChg chg="add del">
          <ac:chgData name="oluwatosin oluwadare" userId="666f35bd2f0c5b0b" providerId="LiveId" clId="{F3880265-EF7B-664A-BED1-933610CB0E0F}" dt="2020-01-02T19:58:21.844" v="20" actId="26606"/>
          <ac:graphicFrameMkLst>
            <pc:docMk/>
            <pc:sldMk cId="0" sldId="256"/>
            <ac:graphicFrameMk id="11" creationId="{A964D970-0D16-4CAD-9534-00746358BBF2}"/>
          </ac:graphicFrameMkLst>
        </pc:graphicFrameChg>
        <pc:graphicFrameChg chg="add del">
          <ac:chgData name="oluwatosin oluwadare" userId="666f35bd2f0c5b0b" providerId="LiveId" clId="{F3880265-EF7B-664A-BED1-933610CB0E0F}" dt="2020-01-02T19:58:32.129" v="22" actId="26606"/>
          <ac:graphicFrameMkLst>
            <pc:docMk/>
            <pc:sldMk cId="0" sldId="256"/>
            <ac:graphicFrameMk id="13" creationId="{AEF0AB9B-B882-4BE2-AD01-10D75CAE7580}"/>
          </ac:graphicFrameMkLst>
        </pc:graphicFrameChg>
        <pc:graphicFrameChg chg="add mod">
          <ac:chgData name="oluwatosin oluwadare" userId="666f35bd2f0c5b0b" providerId="LiveId" clId="{F3880265-EF7B-664A-BED1-933610CB0E0F}" dt="2020-01-02T23:19:56.029" v="2538" actId="20577"/>
          <ac:graphicFrameMkLst>
            <pc:docMk/>
            <pc:sldMk cId="0" sldId="256"/>
            <ac:graphicFrameMk id="15" creationId="{A964D970-0D16-4CAD-9534-00746358BBF2}"/>
          </ac:graphicFrameMkLst>
        </pc:graphicFrameChg>
      </pc:sldChg>
      <pc:sldChg chg="modSp add">
        <pc:chgData name="oluwatosin oluwadare" userId="666f35bd2f0c5b0b" providerId="LiveId" clId="{F3880265-EF7B-664A-BED1-933610CB0E0F}" dt="2020-01-02T20:19:08.481" v="445" actId="1076"/>
        <pc:sldMkLst>
          <pc:docMk/>
          <pc:sldMk cId="3526242765" sldId="278"/>
        </pc:sldMkLst>
        <pc:spChg chg="mod">
          <ac:chgData name="oluwatosin oluwadare" userId="666f35bd2f0c5b0b" providerId="LiveId" clId="{F3880265-EF7B-664A-BED1-933610CB0E0F}" dt="2020-01-02T20:18:20.791" v="438" actId="20577"/>
          <ac:spMkLst>
            <pc:docMk/>
            <pc:sldMk cId="3526242765" sldId="278"/>
            <ac:spMk id="2" creationId="{245551DF-AE05-5D4A-85C7-C4D2405B3A07}"/>
          </ac:spMkLst>
        </pc:spChg>
        <pc:spChg chg="mod">
          <ac:chgData name="oluwatosin oluwadare" userId="666f35bd2f0c5b0b" providerId="LiveId" clId="{F3880265-EF7B-664A-BED1-933610CB0E0F}" dt="2020-01-02T20:19:08.481" v="445" actId="1076"/>
          <ac:spMkLst>
            <pc:docMk/>
            <pc:sldMk cId="3526242765" sldId="278"/>
            <ac:spMk id="3" creationId="{7E04268B-5283-694D-BE8E-85BA9CF9BFAC}"/>
          </ac:spMkLst>
        </pc:spChg>
      </pc:sldChg>
      <pc:sldChg chg="modSp add">
        <pc:chgData name="oluwatosin oluwadare" userId="666f35bd2f0c5b0b" providerId="LiveId" clId="{F3880265-EF7B-664A-BED1-933610CB0E0F}" dt="2020-01-02T20:22:50.700" v="539" actId="1076"/>
        <pc:sldMkLst>
          <pc:docMk/>
          <pc:sldMk cId="2873249153" sldId="279"/>
        </pc:sldMkLst>
        <pc:spChg chg="mod">
          <ac:chgData name="oluwatosin oluwadare" userId="666f35bd2f0c5b0b" providerId="LiveId" clId="{F3880265-EF7B-664A-BED1-933610CB0E0F}" dt="2020-01-02T20:19:43.409" v="458" actId="20577"/>
          <ac:spMkLst>
            <pc:docMk/>
            <pc:sldMk cId="2873249153" sldId="279"/>
            <ac:spMk id="2" creationId="{E1181BAC-4FF9-A949-B76E-A2CAD91A0A27}"/>
          </ac:spMkLst>
        </pc:spChg>
        <pc:spChg chg="mod">
          <ac:chgData name="oluwatosin oluwadare" userId="666f35bd2f0c5b0b" providerId="LiveId" clId="{F3880265-EF7B-664A-BED1-933610CB0E0F}" dt="2020-01-02T20:22:50.700" v="539" actId="1076"/>
          <ac:spMkLst>
            <pc:docMk/>
            <pc:sldMk cId="2873249153" sldId="279"/>
            <ac:spMk id="3" creationId="{5784E93B-9D88-1645-B62D-027B5FC226E5}"/>
          </ac:spMkLst>
        </pc:spChg>
      </pc:sldChg>
      <pc:sldChg chg="modSp add">
        <pc:chgData name="oluwatosin oluwadare" userId="666f35bd2f0c5b0b" providerId="LiveId" clId="{F3880265-EF7B-664A-BED1-933610CB0E0F}" dt="2020-01-02T22:20:23.922" v="1781" actId="6559"/>
        <pc:sldMkLst>
          <pc:docMk/>
          <pc:sldMk cId="2413050288" sldId="280"/>
        </pc:sldMkLst>
        <pc:spChg chg="mod">
          <ac:chgData name="oluwatosin oluwadare" userId="666f35bd2f0c5b0b" providerId="LiveId" clId="{F3880265-EF7B-664A-BED1-933610CB0E0F}" dt="2020-01-02T20:21:28.455" v="491" actId="20577"/>
          <ac:spMkLst>
            <pc:docMk/>
            <pc:sldMk cId="2413050288" sldId="280"/>
            <ac:spMk id="2" creationId="{E1181BAC-4FF9-A949-B76E-A2CAD91A0A27}"/>
          </ac:spMkLst>
        </pc:spChg>
        <pc:spChg chg="mod">
          <ac:chgData name="oluwatosin oluwadare" userId="666f35bd2f0c5b0b" providerId="LiveId" clId="{F3880265-EF7B-664A-BED1-933610CB0E0F}" dt="2020-01-02T22:20:23.922" v="1781" actId="6559"/>
          <ac:spMkLst>
            <pc:docMk/>
            <pc:sldMk cId="2413050288" sldId="280"/>
            <ac:spMk id="3" creationId="{5784E93B-9D88-1645-B62D-027B5FC226E5}"/>
          </ac:spMkLst>
        </pc:spChg>
      </pc:sldChg>
      <pc:sldChg chg="modSp add">
        <pc:chgData name="oluwatosin oluwadare" userId="666f35bd2f0c5b0b" providerId="LiveId" clId="{F3880265-EF7B-664A-BED1-933610CB0E0F}" dt="2020-01-02T23:12:03.883" v="2062" actId="20577"/>
        <pc:sldMkLst>
          <pc:docMk/>
          <pc:sldMk cId="592398867" sldId="281"/>
        </pc:sldMkLst>
        <pc:spChg chg="mod">
          <ac:chgData name="oluwatosin oluwadare" userId="666f35bd2f0c5b0b" providerId="LiveId" clId="{F3880265-EF7B-664A-BED1-933610CB0E0F}" dt="2020-01-02T20:23:34.145" v="553" actId="20577"/>
          <ac:spMkLst>
            <pc:docMk/>
            <pc:sldMk cId="592398867" sldId="281"/>
            <ac:spMk id="2" creationId="{E1181BAC-4FF9-A949-B76E-A2CAD91A0A27}"/>
          </ac:spMkLst>
        </pc:spChg>
        <pc:spChg chg="mod">
          <ac:chgData name="oluwatosin oluwadare" userId="666f35bd2f0c5b0b" providerId="LiveId" clId="{F3880265-EF7B-664A-BED1-933610CB0E0F}" dt="2020-01-02T23:12:03.883" v="2062" actId="20577"/>
          <ac:spMkLst>
            <pc:docMk/>
            <pc:sldMk cId="592398867" sldId="281"/>
            <ac:spMk id="3" creationId="{5784E93B-9D88-1645-B62D-027B5FC226E5}"/>
          </ac:spMkLst>
        </pc:spChg>
      </pc:sldChg>
      <pc:sldChg chg="modSp add">
        <pc:chgData name="oluwatosin oluwadare" userId="666f35bd2f0c5b0b" providerId="LiveId" clId="{F3880265-EF7B-664A-BED1-933610CB0E0F}" dt="2020-01-02T22:21:41.042" v="1782" actId="6559"/>
        <pc:sldMkLst>
          <pc:docMk/>
          <pc:sldMk cId="3163823767" sldId="282"/>
        </pc:sldMkLst>
        <pc:spChg chg="mod">
          <ac:chgData name="oluwatosin oluwadare" userId="666f35bd2f0c5b0b" providerId="LiveId" clId="{F3880265-EF7B-664A-BED1-933610CB0E0F}" dt="2020-01-02T20:40:02.188" v="720" actId="20577"/>
          <ac:spMkLst>
            <pc:docMk/>
            <pc:sldMk cId="3163823767" sldId="282"/>
            <ac:spMk id="2" creationId="{E1181BAC-4FF9-A949-B76E-A2CAD91A0A27}"/>
          </ac:spMkLst>
        </pc:spChg>
        <pc:spChg chg="mod">
          <ac:chgData name="oluwatosin oluwadare" userId="666f35bd2f0c5b0b" providerId="LiveId" clId="{F3880265-EF7B-664A-BED1-933610CB0E0F}" dt="2020-01-02T22:21:41.042" v="1782" actId="6559"/>
          <ac:spMkLst>
            <pc:docMk/>
            <pc:sldMk cId="3163823767" sldId="282"/>
            <ac:spMk id="3" creationId="{5784E93B-9D88-1645-B62D-027B5FC226E5}"/>
          </ac:spMkLst>
        </pc:spChg>
      </pc:sldChg>
      <pc:sldChg chg="modSp add ord">
        <pc:chgData name="oluwatosin oluwadare" userId="666f35bd2f0c5b0b" providerId="LiveId" clId="{F3880265-EF7B-664A-BED1-933610CB0E0F}" dt="2020-01-02T22:23:03.633" v="1785" actId="6559"/>
        <pc:sldMkLst>
          <pc:docMk/>
          <pc:sldMk cId="3000573199" sldId="283"/>
        </pc:sldMkLst>
        <pc:spChg chg="mod">
          <ac:chgData name="oluwatosin oluwadare" userId="666f35bd2f0c5b0b" providerId="LiveId" clId="{F3880265-EF7B-664A-BED1-933610CB0E0F}" dt="2020-01-02T20:57:28.804" v="821" actId="20577"/>
          <ac:spMkLst>
            <pc:docMk/>
            <pc:sldMk cId="3000573199" sldId="283"/>
            <ac:spMk id="2" creationId="{E1181BAC-4FF9-A949-B76E-A2CAD91A0A27}"/>
          </ac:spMkLst>
        </pc:spChg>
        <pc:spChg chg="mod">
          <ac:chgData name="oluwatosin oluwadare" userId="666f35bd2f0c5b0b" providerId="LiveId" clId="{F3880265-EF7B-664A-BED1-933610CB0E0F}" dt="2020-01-02T22:23:03.633" v="1785" actId="6559"/>
          <ac:spMkLst>
            <pc:docMk/>
            <pc:sldMk cId="3000573199" sldId="283"/>
            <ac:spMk id="3" creationId="{5784E93B-9D88-1645-B62D-027B5FC226E5}"/>
          </ac:spMkLst>
        </pc:spChg>
      </pc:sldChg>
      <pc:sldChg chg="addSp delSp modSp add">
        <pc:chgData name="oluwatosin oluwadare" userId="666f35bd2f0c5b0b" providerId="LiveId" clId="{F3880265-EF7B-664A-BED1-933610CB0E0F}" dt="2020-01-02T22:18:33.825" v="1776" actId="113"/>
        <pc:sldMkLst>
          <pc:docMk/>
          <pc:sldMk cId="1661080511" sldId="284"/>
        </pc:sldMkLst>
        <pc:spChg chg="mod">
          <ac:chgData name="oluwatosin oluwadare" userId="666f35bd2f0c5b0b" providerId="LiveId" clId="{F3880265-EF7B-664A-BED1-933610CB0E0F}" dt="2020-01-02T21:04:08.219" v="926" actId="20577"/>
          <ac:spMkLst>
            <pc:docMk/>
            <pc:sldMk cId="1661080511" sldId="284"/>
            <ac:spMk id="2" creationId="{E1181BAC-4FF9-A949-B76E-A2CAD91A0A27}"/>
          </ac:spMkLst>
        </pc:spChg>
        <pc:spChg chg="mod">
          <ac:chgData name="oluwatosin oluwadare" userId="666f35bd2f0c5b0b" providerId="LiveId" clId="{F3880265-EF7B-664A-BED1-933610CB0E0F}" dt="2020-01-02T22:18:33.825" v="1776" actId="113"/>
          <ac:spMkLst>
            <pc:docMk/>
            <pc:sldMk cId="1661080511" sldId="284"/>
            <ac:spMk id="3" creationId="{5784E93B-9D88-1645-B62D-027B5FC226E5}"/>
          </ac:spMkLst>
        </pc:spChg>
        <pc:graphicFrameChg chg="add del mod">
          <ac:chgData name="oluwatosin oluwadare" userId="666f35bd2f0c5b0b" providerId="LiveId" clId="{F3880265-EF7B-664A-BED1-933610CB0E0F}" dt="2020-01-02T21:38:13.435" v="933" actId="3680"/>
          <ac:graphicFrameMkLst>
            <pc:docMk/>
            <pc:sldMk cId="1661080511" sldId="284"/>
            <ac:graphicFrameMk id="4" creationId="{80E8866E-57B6-1743-9168-CBA1EC5A0EC0}"/>
          </ac:graphicFrameMkLst>
        </pc:graphicFrameChg>
      </pc:sldChg>
      <pc:sldChg chg="modSp add">
        <pc:chgData name="oluwatosin oluwadare" userId="666f35bd2f0c5b0b" providerId="LiveId" clId="{F3880265-EF7B-664A-BED1-933610CB0E0F}" dt="2020-01-02T23:03:14.941" v="2008" actId="20577"/>
        <pc:sldMkLst>
          <pc:docMk/>
          <pc:sldMk cId="2192276963" sldId="285"/>
        </pc:sldMkLst>
        <pc:spChg chg="mod">
          <ac:chgData name="oluwatosin oluwadare" userId="666f35bd2f0c5b0b" providerId="LiveId" clId="{F3880265-EF7B-664A-BED1-933610CB0E0F}" dt="2020-01-02T21:45:23.815" v="1269" actId="20577"/>
          <ac:spMkLst>
            <pc:docMk/>
            <pc:sldMk cId="2192276963" sldId="285"/>
            <ac:spMk id="2" creationId="{E1181BAC-4FF9-A949-B76E-A2CAD91A0A27}"/>
          </ac:spMkLst>
        </pc:spChg>
        <pc:spChg chg="mod">
          <ac:chgData name="oluwatosin oluwadare" userId="666f35bd2f0c5b0b" providerId="LiveId" clId="{F3880265-EF7B-664A-BED1-933610CB0E0F}" dt="2020-01-02T23:03:14.941" v="2008" actId="20577"/>
          <ac:spMkLst>
            <pc:docMk/>
            <pc:sldMk cId="2192276963" sldId="285"/>
            <ac:spMk id="3" creationId="{5784E93B-9D88-1645-B62D-027B5FC226E5}"/>
          </ac:spMkLst>
        </pc:spChg>
      </pc:sldChg>
      <pc:sldChg chg="modSp add">
        <pc:chgData name="oluwatosin oluwadare" userId="666f35bd2f0c5b0b" providerId="LiveId" clId="{F3880265-EF7B-664A-BED1-933610CB0E0F}" dt="2020-01-02T23:00:53.020" v="1978" actId="20577"/>
        <pc:sldMkLst>
          <pc:docMk/>
          <pc:sldMk cId="300237765" sldId="286"/>
        </pc:sldMkLst>
        <pc:spChg chg="mod">
          <ac:chgData name="oluwatosin oluwadare" userId="666f35bd2f0c5b0b" providerId="LiveId" clId="{F3880265-EF7B-664A-BED1-933610CB0E0F}" dt="2020-01-02T21:46:26.117" v="1322" actId="20577"/>
          <ac:spMkLst>
            <pc:docMk/>
            <pc:sldMk cId="300237765" sldId="286"/>
            <ac:spMk id="2" creationId="{E1181BAC-4FF9-A949-B76E-A2CAD91A0A27}"/>
          </ac:spMkLst>
        </pc:spChg>
        <pc:spChg chg="mod">
          <ac:chgData name="oluwatosin oluwadare" userId="666f35bd2f0c5b0b" providerId="LiveId" clId="{F3880265-EF7B-664A-BED1-933610CB0E0F}" dt="2020-01-02T23:00:53.020" v="1978" actId="20577"/>
          <ac:spMkLst>
            <pc:docMk/>
            <pc:sldMk cId="300237765" sldId="286"/>
            <ac:spMk id="3" creationId="{5784E93B-9D88-1645-B62D-027B5FC226E5}"/>
          </ac:spMkLst>
        </pc:spChg>
      </pc:sldChg>
      <pc:sldChg chg="modSp add">
        <pc:chgData name="oluwatosin oluwadare" userId="666f35bd2f0c5b0b" providerId="LiveId" clId="{F3880265-EF7B-664A-BED1-933610CB0E0F}" dt="2020-01-02T22:50:38.621" v="1946" actId="255"/>
        <pc:sldMkLst>
          <pc:docMk/>
          <pc:sldMk cId="3514215263" sldId="287"/>
        </pc:sldMkLst>
        <pc:spChg chg="mod">
          <ac:chgData name="oluwatosin oluwadare" userId="666f35bd2f0c5b0b" providerId="LiveId" clId="{F3880265-EF7B-664A-BED1-933610CB0E0F}" dt="2020-01-02T21:55:01.181" v="1497" actId="20577"/>
          <ac:spMkLst>
            <pc:docMk/>
            <pc:sldMk cId="3514215263" sldId="287"/>
            <ac:spMk id="2" creationId="{E1181BAC-4FF9-A949-B76E-A2CAD91A0A27}"/>
          </ac:spMkLst>
        </pc:spChg>
        <pc:spChg chg="mod">
          <ac:chgData name="oluwatosin oluwadare" userId="666f35bd2f0c5b0b" providerId="LiveId" clId="{F3880265-EF7B-664A-BED1-933610CB0E0F}" dt="2020-01-02T22:50:38.621" v="1946" actId="255"/>
          <ac:spMkLst>
            <pc:docMk/>
            <pc:sldMk cId="3514215263" sldId="287"/>
            <ac:spMk id="3" creationId="{5784E93B-9D88-1645-B62D-027B5FC226E5}"/>
          </ac:spMkLst>
        </pc:spChg>
      </pc:sldChg>
      <pc:sldChg chg="modSp add">
        <pc:chgData name="oluwatosin oluwadare" userId="666f35bd2f0c5b0b" providerId="LiveId" clId="{F3880265-EF7B-664A-BED1-933610CB0E0F}" dt="2020-01-02T22:46:09.056" v="1846" actId="20577"/>
        <pc:sldMkLst>
          <pc:docMk/>
          <pc:sldMk cId="2728844381" sldId="288"/>
        </pc:sldMkLst>
        <pc:spChg chg="mod">
          <ac:chgData name="oluwatosin oluwadare" userId="666f35bd2f0c5b0b" providerId="LiveId" clId="{F3880265-EF7B-664A-BED1-933610CB0E0F}" dt="2020-01-02T22:45:12.434" v="1807" actId="20577"/>
          <ac:spMkLst>
            <pc:docMk/>
            <pc:sldMk cId="2728844381" sldId="288"/>
            <ac:spMk id="2" creationId="{E1181BAC-4FF9-A949-B76E-A2CAD91A0A27}"/>
          </ac:spMkLst>
        </pc:spChg>
        <pc:spChg chg="mod">
          <ac:chgData name="oluwatosin oluwadare" userId="666f35bd2f0c5b0b" providerId="LiveId" clId="{F3880265-EF7B-664A-BED1-933610CB0E0F}" dt="2020-01-02T22:46:09.056" v="1846" actId="20577"/>
          <ac:spMkLst>
            <pc:docMk/>
            <pc:sldMk cId="2728844381" sldId="288"/>
            <ac:spMk id="3" creationId="{5784E93B-9D88-1645-B62D-027B5FC226E5}"/>
          </ac:spMkLst>
        </pc:spChg>
      </pc:sldChg>
      <pc:sldChg chg="modSp add">
        <pc:chgData name="oluwatosin oluwadare" userId="666f35bd2f0c5b0b" providerId="LiveId" clId="{F3880265-EF7B-664A-BED1-933610CB0E0F}" dt="2020-01-02T22:48:02.909" v="1921" actId="255"/>
        <pc:sldMkLst>
          <pc:docMk/>
          <pc:sldMk cId="2731204230" sldId="289"/>
        </pc:sldMkLst>
        <pc:spChg chg="mod">
          <ac:chgData name="oluwatosin oluwadare" userId="666f35bd2f0c5b0b" providerId="LiveId" clId="{F3880265-EF7B-664A-BED1-933610CB0E0F}" dt="2020-01-02T22:46:28.518" v="1857" actId="20577"/>
          <ac:spMkLst>
            <pc:docMk/>
            <pc:sldMk cId="2731204230" sldId="289"/>
            <ac:spMk id="2" creationId="{E1181BAC-4FF9-A949-B76E-A2CAD91A0A27}"/>
          </ac:spMkLst>
        </pc:spChg>
        <pc:spChg chg="mod">
          <ac:chgData name="oluwatosin oluwadare" userId="666f35bd2f0c5b0b" providerId="LiveId" clId="{F3880265-EF7B-664A-BED1-933610CB0E0F}" dt="2020-01-02T22:48:02.909" v="1921" actId="255"/>
          <ac:spMkLst>
            <pc:docMk/>
            <pc:sldMk cId="2731204230" sldId="289"/>
            <ac:spMk id="3" creationId="{5784E93B-9D88-1645-B62D-027B5FC226E5}"/>
          </ac:spMkLst>
        </pc:spChg>
      </pc:sldChg>
      <pc:sldChg chg="modSp add">
        <pc:chgData name="oluwatosin oluwadare" userId="666f35bd2f0c5b0b" providerId="LiveId" clId="{F3880265-EF7B-664A-BED1-933610CB0E0F}" dt="2020-01-02T22:55:31.955" v="1972" actId="5793"/>
        <pc:sldMkLst>
          <pc:docMk/>
          <pc:sldMk cId="2905703061" sldId="291"/>
        </pc:sldMkLst>
        <pc:spChg chg="mod">
          <ac:chgData name="oluwatosin oluwadare" userId="666f35bd2f0c5b0b" providerId="LiveId" clId="{F3880265-EF7B-664A-BED1-933610CB0E0F}" dt="2020-01-02T22:49:49.842" v="1935" actId="20577"/>
          <ac:spMkLst>
            <pc:docMk/>
            <pc:sldMk cId="2905703061" sldId="291"/>
            <ac:spMk id="2" creationId="{E1181BAC-4FF9-A949-B76E-A2CAD91A0A27}"/>
          </ac:spMkLst>
        </pc:spChg>
        <pc:spChg chg="mod">
          <ac:chgData name="oluwatosin oluwadare" userId="666f35bd2f0c5b0b" providerId="LiveId" clId="{F3880265-EF7B-664A-BED1-933610CB0E0F}" dt="2020-01-02T22:55:31.955" v="1972" actId="5793"/>
          <ac:spMkLst>
            <pc:docMk/>
            <pc:sldMk cId="2905703061" sldId="291"/>
            <ac:spMk id="3" creationId="{5784E93B-9D88-1645-B62D-027B5FC226E5}"/>
          </ac:spMkLst>
        </pc:spChg>
      </pc:sldChg>
      <pc:sldChg chg="modSp add">
        <pc:chgData name="oluwatosin oluwadare" userId="666f35bd2f0c5b0b" providerId="LiveId" clId="{F3880265-EF7B-664A-BED1-933610CB0E0F}" dt="2020-01-02T23:20:28.424" v="2548" actId="20577"/>
        <pc:sldMkLst>
          <pc:docMk/>
          <pc:sldMk cId="3184953061" sldId="292"/>
        </pc:sldMkLst>
        <pc:spChg chg="mod">
          <ac:chgData name="oluwatosin oluwadare" userId="666f35bd2f0c5b0b" providerId="LiveId" clId="{F3880265-EF7B-664A-BED1-933610CB0E0F}" dt="2020-01-02T23:20:28.424" v="2548" actId="20577"/>
          <ac:spMkLst>
            <pc:docMk/>
            <pc:sldMk cId="3184953061" sldId="292"/>
            <ac:spMk id="2" creationId="{E1181BAC-4FF9-A949-B76E-A2CAD91A0A27}"/>
          </ac:spMkLst>
        </pc:spChg>
        <pc:spChg chg="mod">
          <ac:chgData name="oluwatosin oluwadare" userId="666f35bd2f0c5b0b" providerId="LiveId" clId="{F3880265-EF7B-664A-BED1-933610CB0E0F}" dt="2020-01-02T23:02:25.279" v="2002" actId="5793"/>
          <ac:spMkLst>
            <pc:docMk/>
            <pc:sldMk cId="3184953061" sldId="292"/>
            <ac:spMk id="3" creationId="{5784E93B-9D88-1645-B62D-027B5FC226E5}"/>
          </ac:spMkLst>
        </pc:spChg>
      </pc:sldChg>
      <pc:sldChg chg="modSp add">
        <pc:chgData name="oluwatosin oluwadare" userId="666f35bd2f0c5b0b" providerId="LiveId" clId="{F3880265-EF7B-664A-BED1-933610CB0E0F}" dt="2020-01-02T23:13:18.482" v="2165" actId="20577"/>
        <pc:sldMkLst>
          <pc:docMk/>
          <pc:sldMk cId="3087943146" sldId="293"/>
        </pc:sldMkLst>
        <pc:spChg chg="mod">
          <ac:chgData name="oluwatosin oluwadare" userId="666f35bd2f0c5b0b" providerId="LiveId" clId="{F3880265-EF7B-664A-BED1-933610CB0E0F}" dt="2020-01-02T23:12:52.779" v="2095" actId="20577"/>
          <ac:spMkLst>
            <pc:docMk/>
            <pc:sldMk cId="3087943146" sldId="293"/>
            <ac:spMk id="2" creationId="{E1181BAC-4FF9-A949-B76E-A2CAD91A0A27}"/>
          </ac:spMkLst>
        </pc:spChg>
        <pc:spChg chg="mod">
          <ac:chgData name="oluwatosin oluwadare" userId="666f35bd2f0c5b0b" providerId="LiveId" clId="{F3880265-EF7B-664A-BED1-933610CB0E0F}" dt="2020-01-02T23:13:18.482" v="2165" actId="20577"/>
          <ac:spMkLst>
            <pc:docMk/>
            <pc:sldMk cId="3087943146" sldId="293"/>
            <ac:spMk id="3" creationId="{5784E93B-9D88-1645-B62D-027B5FC226E5}"/>
          </ac:spMkLst>
        </pc:spChg>
      </pc:sldChg>
      <pc:sldChg chg="modSp add">
        <pc:chgData name="oluwatosin oluwadare" userId="666f35bd2f0c5b0b" providerId="LiveId" clId="{F3880265-EF7B-664A-BED1-933610CB0E0F}" dt="2020-01-02T23:14:42.060" v="2357" actId="20577"/>
        <pc:sldMkLst>
          <pc:docMk/>
          <pc:sldMk cId="26194853" sldId="294"/>
        </pc:sldMkLst>
        <pc:spChg chg="mod">
          <ac:chgData name="oluwatosin oluwadare" userId="666f35bd2f0c5b0b" providerId="LiveId" clId="{F3880265-EF7B-664A-BED1-933610CB0E0F}" dt="2020-01-02T23:13:41.599" v="2181" actId="20577"/>
          <ac:spMkLst>
            <pc:docMk/>
            <pc:sldMk cId="26194853" sldId="294"/>
            <ac:spMk id="2" creationId="{E1181BAC-4FF9-A949-B76E-A2CAD91A0A27}"/>
          </ac:spMkLst>
        </pc:spChg>
        <pc:spChg chg="mod">
          <ac:chgData name="oluwatosin oluwadare" userId="666f35bd2f0c5b0b" providerId="LiveId" clId="{F3880265-EF7B-664A-BED1-933610CB0E0F}" dt="2020-01-02T23:14:42.060" v="2357" actId="20577"/>
          <ac:spMkLst>
            <pc:docMk/>
            <pc:sldMk cId="26194853" sldId="294"/>
            <ac:spMk id="3" creationId="{5784E93B-9D88-1645-B62D-027B5FC226E5}"/>
          </ac:spMkLst>
        </pc:spChg>
      </pc:sldChg>
      <pc:sldChg chg="modSp add">
        <pc:chgData name="oluwatosin oluwadare" userId="666f35bd2f0c5b0b" providerId="LiveId" clId="{F3880265-EF7B-664A-BED1-933610CB0E0F}" dt="2020-01-02T23:15:38.902" v="2380" actId="14100"/>
        <pc:sldMkLst>
          <pc:docMk/>
          <pc:sldMk cId="1619662440" sldId="295"/>
        </pc:sldMkLst>
        <pc:spChg chg="mod">
          <ac:chgData name="oluwatosin oluwadare" userId="666f35bd2f0c5b0b" providerId="LiveId" clId="{F3880265-EF7B-664A-BED1-933610CB0E0F}" dt="2020-01-02T23:15:12.270" v="2376" actId="20577"/>
          <ac:spMkLst>
            <pc:docMk/>
            <pc:sldMk cId="1619662440" sldId="295"/>
            <ac:spMk id="2" creationId="{E1181BAC-4FF9-A949-B76E-A2CAD91A0A27}"/>
          </ac:spMkLst>
        </pc:spChg>
        <pc:spChg chg="mod">
          <ac:chgData name="oluwatosin oluwadare" userId="666f35bd2f0c5b0b" providerId="LiveId" clId="{F3880265-EF7B-664A-BED1-933610CB0E0F}" dt="2020-01-02T23:15:38.902" v="2380" actId="14100"/>
          <ac:spMkLst>
            <pc:docMk/>
            <pc:sldMk cId="1619662440" sldId="295"/>
            <ac:spMk id="3" creationId="{5784E93B-9D88-1645-B62D-027B5FC226E5}"/>
          </ac:spMkLst>
        </pc:spChg>
      </pc:sldChg>
      <pc:sldChg chg="modSp add">
        <pc:chgData name="oluwatosin oluwadare" userId="666f35bd2f0c5b0b" providerId="LiveId" clId="{F3880265-EF7B-664A-BED1-933610CB0E0F}" dt="2020-01-02T23:21:09.237" v="2561" actId="20577"/>
        <pc:sldMkLst>
          <pc:docMk/>
          <pc:sldMk cId="2326376568" sldId="296"/>
        </pc:sldMkLst>
        <pc:spChg chg="mod">
          <ac:chgData name="oluwatosin oluwadare" userId="666f35bd2f0c5b0b" providerId="LiveId" clId="{F3880265-EF7B-664A-BED1-933610CB0E0F}" dt="2020-01-02T23:21:09.237" v="2561" actId="20577"/>
          <ac:spMkLst>
            <pc:docMk/>
            <pc:sldMk cId="2326376568" sldId="296"/>
            <ac:spMk id="3" creationId="{5784E93B-9D88-1645-B62D-027B5FC226E5}"/>
          </ac:spMkLst>
        </pc:spChg>
      </pc:sldChg>
      <pc:sldChg chg="modSp add">
        <pc:chgData name="oluwatosin oluwadare" userId="666f35bd2f0c5b0b" providerId="LiveId" clId="{F3880265-EF7B-664A-BED1-933610CB0E0F}" dt="2020-01-02T23:18:38.789" v="2494" actId="5793"/>
        <pc:sldMkLst>
          <pc:docMk/>
          <pc:sldMk cId="2278300511" sldId="298"/>
        </pc:sldMkLst>
        <pc:spChg chg="mod">
          <ac:chgData name="oluwatosin oluwadare" userId="666f35bd2f0c5b0b" providerId="LiveId" clId="{F3880265-EF7B-664A-BED1-933610CB0E0F}" dt="2020-01-02T23:17:40.009" v="2414" actId="20577"/>
          <ac:spMkLst>
            <pc:docMk/>
            <pc:sldMk cId="2278300511" sldId="298"/>
            <ac:spMk id="2" creationId="{E1181BAC-4FF9-A949-B76E-A2CAD91A0A27}"/>
          </ac:spMkLst>
        </pc:spChg>
        <pc:spChg chg="mod">
          <ac:chgData name="oluwatosin oluwadare" userId="666f35bd2f0c5b0b" providerId="LiveId" clId="{F3880265-EF7B-664A-BED1-933610CB0E0F}" dt="2020-01-02T23:18:38.789" v="2494" actId="5793"/>
          <ac:spMkLst>
            <pc:docMk/>
            <pc:sldMk cId="2278300511" sldId="298"/>
            <ac:spMk id="3" creationId="{5784E93B-9D88-1645-B62D-027B5FC226E5}"/>
          </ac:spMkLst>
        </pc:spChg>
      </pc:sldChg>
      <pc:sldChg chg="addSp delSp modSp add mod setBg">
        <pc:chgData name="oluwatosin oluwadare" userId="666f35bd2f0c5b0b" providerId="LiveId" clId="{F3880265-EF7B-664A-BED1-933610CB0E0F}" dt="2020-01-02T23:33:27.618" v="2672" actId="1076"/>
        <pc:sldMkLst>
          <pc:docMk/>
          <pc:sldMk cId="2934176004" sldId="299"/>
        </pc:sldMkLst>
        <pc:spChg chg="mod">
          <ac:chgData name="oluwatosin oluwadare" userId="666f35bd2f0c5b0b" providerId="LiveId" clId="{F3880265-EF7B-664A-BED1-933610CB0E0F}" dt="2020-01-02T23:31:31.964" v="2631" actId="26606"/>
          <ac:spMkLst>
            <pc:docMk/>
            <pc:sldMk cId="2934176004" sldId="299"/>
            <ac:spMk id="2" creationId="{E1181BAC-4FF9-A949-B76E-A2CAD91A0A27}"/>
          </ac:spMkLst>
        </pc:spChg>
        <pc:spChg chg="mod">
          <ac:chgData name="oluwatosin oluwadare" userId="666f35bd2f0c5b0b" providerId="LiveId" clId="{F3880265-EF7B-664A-BED1-933610CB0E0F}" dt="2020-01-02T23:31:31.964" v="2631" actId="26606"/>
          <ac:spMkLst>
            <pc:docMk/>
            <pc:sldMk cId="2934176004" sldId="299"/>
            <ac:spMk id="3" creationId="{5784E93B-9D88-1645-B62D-027B5FC226E5}"/>
          </ac:spMkLst>
        </pc:spChg>
        <pc:spChg chg="add mod">
          <ac:chgData name="oluwatosin oluwadare" userId="666f35bd2f0c5b0b" providerId="LiveId" clId="{F3880265-EF7B-664A-BED1-933610CB0E0F}" dt="2020-01-02T23:32:47.315" v="2664"/>
          <ac:spMkLst>
            <pc:docMk/>
            <pc:sldMk cId="2934176004" sldId="299"/>
            <ac:spMk id="10" creationId="{AFFFD40E-898D-4D4E-89E0-2B2B757E8374}"/>
          </ac:spMkLst>
        </pc:spChg>
        <pc:spChg chg="add">
          <ac:chgData name="oluwatosin oluwadare" userId="666f35bd2f0c5b0b" providerId="LiveId" clId="{F3880265-EF7B-664A-BED1-933610CB0E0F}" dt="2020-01-02T23:31:31.964" v="2631" actId="26606"/>
          <ac:spMkLst>
            <pc:docMk/>
            <pc:sldMk cId="2934176004" sldId="299"/>
            <ac:spMk id="12" creationId="{8E63CC27-1C86-4653-8866-79C24C5C51FB}"/>
          </ac:spMkLst>
        </pc:spChg>
        <pc:spChg chg="add">
          <ac:chgData name="oluwatosin oluwadare" userId="666f35bd2f0c5b0b" providerId="LiveId" clId="{F3880265-EF7B-664A-BED1-933610CB0E0F}" dt="2020-01-02T23:31:31.964" v="2631" actId="26606"/>
          <ac:spMkLst>
            <pc:docMk/>
            <pc:sldMk cId="2934176004" sldId="299"/>
            <ac:spMk id="14" creationId="{3BA62E19-CD42-4C09-B825-844B4943D49D}"/>
          </ac:spMkLst>
        </pc:spChg>
        <pc:picChg chg="add del mod">
          <ac:chgData name="oluwatosin oluwadare" userId="666f35bd2f0c5b0b" providerId="LiveId" clId="{F3880265-EF7B-664A-BED1-933610CB0E0F}" dt="2020-01-02T23:31:19.999" v="2626" actId="478"/>
          <ac:picMkLst>
            <pc:docMk/>
            <pc:sldMk cId="2934176004" sldId="299"/>
            <ac:picMk id="5" creationId="{B32EC404-8E2C-C945-BE27-73A219EAEEBD}"/>
          </ac:picMkLst>
        </pc:picChg>
        <pc:picChg chg="add del mod ord">
          <ac:chgData name="oluwatosin oluwadare" userId="666f35bd2f0c5b0b" providerId="LiveId" clId="{F3880265-EF7B-664A-BED1-933610CB0E0F}" dt="2020-01-02T23:32:07.668" v="2632" actId="478"/>
          <ac:picMkLst>
            <pc:docMk/>
            <pc:sldMk cId="2934176004" sldId="299"/>
            <ac:picMk id="7" creationId="{0AE9202B-1187-D04A-A8B1-F1061115C559}"/>
          </ac:picMkLst>
        </pc:picChg>
        <pc:picChg chg="add mod">
          <ac:chgData name="oluwatosin oluwadare" userId="666f35bd2f0c5b0b" providerId="LiveId" clId="{F3880265-EF7B-664A-BED1-933610CB0E0F}" dt="2020-01-02T23:33:27.618" v="2672" actId="1076"/>
          <ac:picMkLst>
            <pc:docMk/>
            <pc:sldMk cId="2934176004" sldId="299"/>
            <ac:picMk id="9" creationId="{18B1752F-12C5-5945-9A9A-C34F45FA729E}"/>
          </ac:picMkLst>
        </pc:picChg>
      </pc:sldChg>
      <pc:sldChg chg="addSp modSp add ord">
        <pc:chgData name="oluwatosin oluwadare" userId="666f35bd2f0c5b0b" providerId="LiveId" clId="{F3880265-EF7B-664A-BED1-933610CB0E0F}" dt="2020-01-02T23:27:42.449" v="2619" actId="1076"/>
        <pc:sldMkLst>
          <pc:docMk/>
          <pc:sldMk cId="1291235484" sldId="300"/>
        </pc:sldMkLst>
        <pc:spChg chg="mod">
          <ac:chgData name="oluwatosin oluwadare" userId="666f35bd2f0c5b0b" providerId="LiveId" clId="{F3880265-EF7B-664A-BED1-933610CB0E0F}" dt="2020-01-02T23:27:39.506" v="2618" actId="1076"/>
          <ac:spMkLst>
            <pc:docMk/>
            <pc:sldMk cId="1291235484" sldId="300"/>
            <ac:spMk id="2" creationId="{599847B2-BFE0-0040-81B4-4B2137792091}"/>
          </ac:spMkLst>
        </pc:spChg>
        <pc:spChg chg="add mod">
          <ac:chgData name="oluwatosin oluwadare" userId="666f35bd2f0c5b0b" providerId="LiveId" clId="{F3880265-EF7B-664A-BED1-933610CB0E0F}" dt="2020-01-02T23:27:17.054" v="2614" actId="1076"/>
          <ac:spMkLst>
            <pc:docMk/>
            <pc:sldMk cId="1291235484" sldId="300"/>
            <ac:spMk id="5" creationId="{82CBD62B-7FAD-1E4F-B3AF-BB398CD60E0F}"/>
          </ac:spMkLst>
        </pc:spChg>
        <pc:picChg chg="add mod">
          <ac:chgData name="oluwatosin oluwadare" userId="666f35bd2f0c5b0b" providerId="LiveId" clId="{F3880265-EF7B-664A-BED1-933610CB0E0F}" dt="2020-01-02T23:27:42.449" v="2619" actId="1076"/>
          <ac:picMkLst>
            <pc:docMk/>
            <pc:sldMk cId="1291235484" sldId="300"/>
            <ac:picMk id="4" creationId="{EE51B67F-BE28-3F4B-9CE2-BA1CBF3A476E}"/>
          </ac:picMkLst>
        </pc:picChg>
      </pc:sldChg>
    </pc:docChg>
  </pc:docChgLst>
  <pc:docChgLst>
    <pc:chgData name="oluwatosin oluwadare" userId="666f35bd2f0c5b0b" providerId="LiveId" clId="{5085AEBB-BFEB-2E4B-8820-0A23D02D7FF7}"/>
    <pc:docChg chg="undo custSel mod addSld delSld modSld sldOrd modMainMaster">
      <pc:chgData name="oluwatosin oluwadare" userId="666f35bd2f0c5b0b" providerId="LiveId" clId="{5085AEBB-BFEB-2E4B-8820-0A23D02D7FF7}" dt="2020-01-22T17:44:08.998" v="2132" actId="2696"/>
      <pc:docMkLst>
        <pc:docMk/>
      </pc:docMkLst>
      <pc:sldChg chg="addSp modSp">
        <pc:chgData name="oluwatosin oluwadare" userId="666f35bd2f0c5b0b" providerId="LiveId" clId="{5085AEBB-BFEB-2E4B-8820-0A23D02D7FF7}" dt="2020-01-22T17:28:46.309" v="2111" actId="6559"/>
        <pc:sldMkLst>
          <pc:docMk/>
          <pc:sldMk cId="0" sldId="256"/>
        </pc:sldMkLst>
        <pc:spChg chg="add mod">
          <ac:chgData name="oluwatosin oluwadare" userId="666f35bd2f0c5b0b" providerId="LiveId" clId="{5085AEBB-BFEB-2E4B-8820-0A23D02D7FF7}" dt="2020-01-08T00:35:29.528" v="1361" actId="1038"/>
          <ac:spMkLst>
            <pc:docMk/>
            <pc:sldMk cId="0" sldId="256"/>
            <ac:spMk id="2" creationId="{CC0E77BE-F820-034B-9DAA-7C955761F6B6}"/>
          </ac:spMkLst>
        </pc:spChg>
        <pc:spChg chg="add mod">
          <ac:chgData name="oluwatosin oluwadare" userId="666f35bd2f0c5b0b" providerId="LiveId" clId="{5085AEBB-BFEB-2E4B-8820-0A23D02D7FF7}" dt="2020-01-08T00:33:09.975" v="1338"/>
          <ac:spMkLst>
            <pc:docMk/>
            <pc:sldMk cId="0" sldId="256"/>
            <ac:spMk id="5" creationId="{66ED0BD4-91BA-3D42-BACA-AFB110422E11}"/>
          </ac:spMkLst>
        </pc:spChg>
        <pc:spChg chg="mod">
          <ac:chgData name="oluwatosin oluwadare" userId="666f35bd2f0c5b0b" providerId="LiveId" clId="{5085AEBB-BFEB-2E4B-8820-0A23D02D7FF7}" dt="2020-01-03T05:12:52.297" v="560" actId="6559"/>
          <ac:spMkLst>
            <pc:docMk/>
            <pc:sldMk cId="0" sldId="256"/>
            <ac:spMk id="7" creationId="{00000000-0000-0000-0000-000000000000}"/>
          </ac:spMkLst>
        </pc:spChg>
        <pc:spChg chg="mod">
          <ac:chgData name="oluwatosin oluwadare" userId="666f35bd2f0c5b0b" providerId="LiveId" clId="{5085AEBB-BFEB-2E4B-8820-0A23D02D7FF7}" dt="2020-01-03T05:13:47.315" v="566" actId="6559"/>
          <ac:spMkLst>
            <pc:docMk/>
            <pc:sldMk cId="0" sldId="256"/>
            <ac:spMk id="9" creationId="{00000000-0000-0000-0000-000000000000}"/>
          </ac:spMkLst>
        </pc:spChg>
        <pc:grpChg chg="mod">
          <ac:chgData name="oluwatosin oluwadare" userId="666f35bd2f0c5b0b" providerId="LiveId" clId="{5085AEBB-BFEB-2E4B-8820-0A23D02D7FF7}" dt="2020-01-08T00:35:31.341" v="1362" actId="1036"/>
          <ac:grpSpMkLst>
            <pc:docMk/>
            <pc:sldMk cId="0" sldId="256"/>
            <ac:grpSpMk id="3" creationId="{00000000-0000-0000-0000-000000000000}"/>
          </ac:grpSpMkLst>
        </pc:grpChg>
        <pc:graphicFrameChg chg="mod">
          <ac:chgData name="oluwatosin oluwadare" userId="666f35bd2f0c5b0b" providerId="LiveId" clId="{5085AEBB-BFEB-2E4B-8820-0A23D02D7FF7}" dt="2020-01-22T17:28:46.309" v="2111" actId="6559"/>
          <ac:graphicFrameMkLst>
            <pc:docMk/>
            <pc:sldMk cId="0" sldId="256"/>
            <ac:graphicFrameMk id="15" creationId="{A964D970-0D16-4CAD-9534-00746358BBF2}"/>
          </ac:graphicFrameMkLst>
        </pc:graphicFrameChg>
      </pc:sldChg>
      <pc:sldChg chg="add del">
        <pc:chgData name="oluwatosin oluwadare" userId="666f35bd2f0c5b0b" providerId="LiveId" clId="{5085AEBB-BFEB-2E4B-8820-0A23D02D7FF7}" dt="2020-01-03T20:57:20.632" v="629" actId="2696"/>
        <pc:sldMkLst>
          <pc:docMk/>
          <pc:sldMk cId="2328331811" sldId="257"/>
        </pc:sldMkLst>
      </pc:sldChg>
      <pc:sldChg chg="addSp modSp">
        <pc:chgData name="oluwatosin oluwadare" userId="666f35bd2f0c5b0b" providerId="LiveId" clId="{5085AEBB-BFEB-2E4B-8820-0A23D02D7FF7}" dt="2020-01-22T03:30:58.534" v="1430" actId="255"/>
        <pc:sldMkLst>
          <pc:docMk/>
          <pc:sldMk cId="3526242765" sldId="278"/>
        </pc:sldMkLst>
        <pc:spChg chg="mod">
          <ac:chgData name="oluwatosin oluwadare" userId="666f35bd2f0c5b0b" providerId="LiveId" clId="{5085AEBB-BFEB-2E4B-8820-0A23D02D7FF7}" dt="2020-01-02T23:38:56.576" v="3" actId="113"/>
          <ac:spMkLst>
            <pc:docMk/>
            <pc:sldMk cId="3526242765" sldId="278"/>
            <ac:spMk id="2" creationId="{245551DF-AE05-5D4A-85C7-C4D2405B3A07}"/>
          </ac:spMkLst>
        </pc:spChg>
        <pc:spChg chg="mod">
          <ac:chgData name="oluwatosin oluwadare" userId="666f35bd2f0c5b0b" providerId="LiveId" clId="{5085AEBB-BFEB-2E4B-8820-0A23D02D7FF7}" dt="2020-01-22T03:30:58.534" v="1430" actId="255"/>
          <ac:spMkLst>
            <pc:docMk/>
            <pc:sldMk cId="3526242765" sldId="278"/>
            <ac:spMk id="3" creationId="{7E04268B-5283-694D-BE8E-85BA9CF9BFAC}"/>
          </ac:spMkLst>
        </pc:spChg>
        <pc:spChg chg="add mod">
          <ac:chgData name="oluwatosin oluwadare" userId="666f35bd2f0c5b0b" providerId="LiveId" clId="{5085AEBB-BFEB-2E4B-8820-0A23D02D7FF7}" dt="2020-01-08T00:33:09.975" v="1338"/>
          <ac:spMkLst>
            <pc:docMk/>
            <pc:sldMk cId="3526242765" sldId="278"/>
            <ac:spMk id="4" creationId="{9F4A8506-D07B-9A42-ADA9-699C926CD706}"/>
          </ac:spMkLst>
        </pc:spChg>
        <pc:spChg chg="add mod">
          <ac:chgData name="oluwatosin oluwadare" userId="666f35bd2f0c5b0b" providerId="LiveId" clId="{5085AEBB-BFEB-2E4B-8820-0A23D02D7FF7}" dt="2020-01-08T00:33:09.975" v="1338"/>
          <ac:spMkLst>
            <pc:docMk/>
            <pc:sldMk cId="3526242765" sldId="278"/>
            <ac:spMk id="5" creationId="{67E39299-6B97-7F45-8DBA-D8AAC6E424F2}"/>
          </ac:spMkLst>
        </pc:spChg>
      </pc:sldChg>
      <pc:sldChg chg="addSp modSp">
        <pc:chgData name="oluwatosin oluwadare" userId="666f35bd2f0c5b0b" providerId="LiveId" clId="{5085AEBB-BFEB-2E4B-8820-0A23D02D7FF7}" dt="2020-01-08T00:39:23.419" v="1373" actId="14100"/>
        <pc:sldMkLst>
          <pc:docMk/>
          <pc:sldMk cId="2873249153" sldId="279"/>
        </pc:sldMkLst>
        <pc:spChg chg="mod">
          <ac:chgData name="oluwatosin oluwadare" userId="666f35bd2f0c5b0b" providerId="LiveId" clId="{5085AEBB-BFEB-2E4B-8820-0A23D02D7FF7}" dt="2020-01-02T23:39:27.223" v="8" actId="113"/>
          <ac:spMkLst>
            <pc:docMk/>
            <pc:sldMk cId="2873249153" sldId="279"/>
            <ac:spMk id="2" creationId="{E1181BAC-4FF9-A949-B76E-A2CAD91A0A27}"/>
          </ac:spMkLst>
        </pc:spChg>
        <pc:spChg chg="mod">
          <ac:chgData name="oluwatosin oluwadare" userId="666f35bd2f0c5b0b" providerId="LiveId" clId="{5085AEBB-BFEB-2E4B-8820-0A23D02D7FF7}" dt="2020-01-08T00:39:23.419" v="1373" actId="14100"/>
          <ac:spMkLst>
            <pc:docMk/>
            <pc:sldMk cId="2873249153" sldId="279"/>
            <ac:spMk id="3" creationId="{5784E93B-9D88-1645-B62D-027B5FC226E5}"/>
          </ac:spMkLst>
        </pc:spChg>
        <pc:spChg chg="add mod">
          <ac:chgData name="oluwatosin oluwadare" userId="666f35bd2f0c5b0b" providerId="LiveId" clId="{5085AEBB-BFEB-2E4B-8820-0A23D02D7FF7}" dt="2020-01-08T00:33:09.975" v="1338"/>
          <ac:spMkLst>
            <pc:docMk/>
            <pc:sldMk cId="2873249153" sldId="279"/>
            <ac:spMk id="4" creationId="{10597213-E32E-FD4E-BEC9-8494DA96AEC5}"/>
          </ac:spMkLst>
        </pc:spChg>
        <pc:spChg chg="add mod">
          <ac:chgData name="oluwatosin oluwadare" userId="666f35bd2f0c5b0b" providerId="LiveId" clId="{5085AEBB-BFEB-2E4B-8820-0A23D02D7FF7}" dt="2020-01-08T00:33:09.975" v="1338"/>
          <ac:spMkLst>
            <pc:docMk/>
            <pc:sldMk cId="2873249153" sldId="279"/>
            <ac:spMk id="5" creationId="{A38685E4-F162-C44B-8759-0DE5F00DC841}"/>
          </ac:spMkLst>
        </pc:spChg>
      </pc:sldChg>
      <pc:sldChg chg="addSp modSp">
        <pc:chgData name="oluwatosin oluwadare" userId="666f35bd2f0c5b0b" providerId="LiveId" clId="{5085AEBB-BFEB-2E4B-8820-0A23D02D7FF7}" dt="2020-01-22T03:39:56.238" v="1466" actId="20577"/>
        <pc:sldMkLst>
          <pc:docMk/>
          <pc:sldMk cId="2413050288" sldId="280"/>
        </pc:sldMkLst>
        <pc:spChg chg="mod">
          <ac:chgData name="oluwatosin oluwadare" userId="666f35bd2f0c5b0b" providerId="LiveId" clId="{5085AEBB-BFEB-2E4B-8820-0A23D02D7FF7}" dt="2020-01-02T23:39:47.638" v="10" actId="113"/>
          <ac:spMkLst>
            <pc:docMk/>
            <pc:sldMk cId="2413050288" sldId="280"/>
            <ac:spMk id="2" creationId="{E1181BAC-4FF9-A949-B76E-A2CAD91A0A27}"/>
          </ac:spMkLst>
        </pc:spChg>
        <pc:spChg chg="mod">
          <ac:chgData name="oluwatosin oluwadare" userId="666f35bd2f0c5b0b" providerId="LiveId" clId="{5085AEBB-BFEB-2E4B-8820-0A23D02D7FF7}" dt="2020-01-22T03:39:56.238" v="1466" actId="20577"/>
          <ac:spMkLst>
            <pc:docMk/>
            <pc:sldMk cId="2413050288" sldId="280"/>
            <ac:spMk id="3" creationId="{5784E93B-9D88-1645-B62D-027B5FC226E5}"/>
          </ac:spMkLst>
        </pc:spChg>
        <pc:spChg chg="add mod">
          <ac:chgData name="oluwatosin oluwadare" userId="666f35bd2f0c5b0b" providerId="LiveId" clId="{5085AEBB-BFEB-2E4B-8820-0A23D02D7FF7}" dt="2020-01-08T00:33:09.975" v="1338"/>
          <ac:spMkLst>
            <pc:docMk/>
            <pc:sldMk cId="2413050288" sldId="280"/>
            <ac:spMk id="4" creationId="{AD68A753-ABA7-AA46-85B6-C42DD0A7E063}"/>
          </ac:spMkLst>
        </pc:spChg>
        <pc:spChg chg="add mod">
          <ac:chgData name="oluwatosin oluwadare" userId="666f35bd2f0c5b0b" providerId="LiveId" clId="{5085AEBB-BFEB-2E4B-8820-0A23D02D7FF7}" dt="2020-01-08T00:33:09.975" v="1338"/>
          <ac:spMkLst>
            <pc:docMk/>
            <pc:sldMk cId="2413050288" sldId="280"/>
            <ac:spMk id="5" creationId="{D166BAEF-3041-CF40-A94E-BE5B278E1021}"/>
          </ac:spMkLst>
        </pc:spChg>
      </pc:sldChg>
      <pc:sldChg chg="addSp modSp ord">
        <pc:chgData name="oluwatosin oluwadare" userId="666f35bd2f0c5b0b" providerId="LiveId" clId="{5085AEBB-BFEB-2E4B-8820-0A23D02D7FF7}" dt="2020-01-22T17:32:39.803" v="2113" actId="113"/>
        <pc:sldMkLst>
          <pc:docMk/>
          <pc:sldMk cId="592398867" sldId="281"/>
        </pc:sldMkLst>
        <pc:spChg chg="mod">
          <ac:chgData name="oluwatosin oluwadare" userId="666f35bd2f0c5b0b" providerId="LiveId" clId="{5085AEBB-BFEB-2E4B-8820-0A23D02D7FF7}" dt="2020-01-02T23:42:28.767" v="16" actId="113"/>
          <ac:spMkLst>
            <pc:docMk/>
            <pc:sldMk cId="592398867" sldId="281"/>
            <ac:spMk id="2" creationId="{E1181BAC-4FF9-A949-B76E-A2CAD91A0A27}"/>
          </ac:spMkLst>
        </pc:spChg>
        <pc:spChg chg="mod">
          <ac:chgData name="oluwatosin oluwadare" userId="666f35bd2f0c5b0b" providerId="LiveId" clId="{5085AEBB-BFEB-2E4B-8820-0A23D02D7FF7}" dt="2020-01-22T17:32:39.803" v="2113" actId="113"/>
          <ac:spMkLst>
            <pc:docMk/>
            <pc:sldMk cId="592398867" sldId="281"/>
            <ac:spMk id="3" creationId="{5784E93B-9D88-1645-B62D-027B5FC226E5}"/>
          </ac:spMkLst>
        </pc:spChg>
        <pc:spChg chg="add mod">
          <ac:chgData name="oluwatosin oluwadare" userId="666f35bd2f0c5b0b" providerId="LiveId" clId="{5085AEBB-BFEB-2E4B-8820-0A23D02D7FF7}" dt="2020-01-08T00:33:09.975" v="1338"/>
          <ac:spMkLst>
            <pc:docMk/>
            <pc:sldMk cId="592398867" sldId="281"/>
            <ac:spMk id="4" creationId="{F6B488FB-A6BE-3341-B1A7-6EC518AC4E60}"/>
          </ac:spMkLst>
        </pc:spChg>
        <pc:spChg chg="add mod">
          <ac:chgData name="oluwatosin oluwadare" userId="666f35bd2f0c5b0b" providerId="LiveId" clId="{5085AEBB-BFEB-2E4B-8820-0A23D02D7FF7}" dt="2020-01-08T00:33:09.975" v="1338"/>
          <ac:spMkLst>
            <pc:docMk/>
            <pc:sldMk cId="592398867" sldId="281"/>
            <ac:spMk id="5" creationId="{90F0F60A-835C-CF46-9092-277B19639EC1}"/>
          </ac:spMkLst>
        </pc:spChg>
      </pc:sldChg>
      <pc:sldChg chg="addSp delSp modSp mod setBg setClrOvrMap">
        <pc:chgData name="oluwatosin oluwadare" userId="666f35bd2f0c5b0b" providerId="LiveId" clId="{5085AEBB-BFEB-2E4B-8820-0A23D02D7FF7}" dt="2020-01-08T00:39:56.646" v="1380" actId="255"/>
        <pc:sldMkLst>
          <pc:docMk/>
          <pc:sldMk cId="3163823767" sldId="282"/>
        </pc:sldMkLst>
        <pc:spChg chg="mod">
          <ac:chgData name="oluwatosin oluwadare" userId="666f35bd2f0c5b0b" providerId="LiveId" clId="{5085AEBB-BFEB-2E4B-8820-0A23D02D7FF7}" dt="2020-01-03T05:06:55.416" v="442" actId="26606"/>
          <ac:spMkLst>
            <pc:docMk/>
            <pc:sldMk cId="3163823767" sldId="282"/>
            <ac:spMk id="2" creationId="{E1181BAC-4FF9-A949-B76E-A2CAD91A0A27}"/>
          </ac:spMkLst>
        </pc:spChg>
        <pc:spChg chg="mod ord">
          <ac:chgData name="oluwatosin oluwadare" userId="666f35bd2f0c5b0b" providerId="LiveId" clId="{5085AEBB-BFEB-2E4B-8820-0A23D02D7FF7}" dt="2020-01-08T00:39:56.646" v="1380" actId="255"/>
          <ac:spMkLst>
            <pc:docMk/>
            <pc:sldMk cId="3163823767" sldId="282"/>
            <ac:spMk id="3" creationId="{5784E93B-9D88-1645-B62D-027B5FC226E5}"/>
          </ac:spMkLst>
        </pc:spChg>
        <pc:spChg chg="add mod">
          <ac:chgData name="oluwatosin oluwadare" userId="666f35bd2f0c5b0b" providerId="LiveId" clId="{5085AEBB-BFEB-2E4B-8820-0A23D02D7FF7}" dt="2020-01-08T00:33:09.975" v="1338"/>
          <ac:spMkLst>
            <pc:docMk/>
            <pc:sldMk cId="3163823767" sldId="282"/>
            <ac:spMk id="4" creationId="{2CB7EB38-3E24-E241-A890-67786AD3BD07}"/>
          </ac:spMkLst>
        </pc:spChg>
        <pc:spChg chg="add mod">
          <ac:chgData name="oluwatosin oluwadare" userId="666f35bd2f0c5b0b" providerId="LiveId" clId="{5085AEBB-BFEB-2E4B-8820-0A23D02D7FF7}" dt="2020-01-08T00:33:09.975" v="1338"/>
          <ac:spMkLst>
            <pc:docMk/>
            <pc:sldMk cId="3163823767" sldId="282"/>
            <ac:spMk id="5" creationId="{12D85B47-583E-A047-9CDA-6340729FBD7B}"/>
          </ac:spMkLst>
        </pc:spChg>
        <pc:spChg chg="add del">
          <ac:chgData name="oluwatosin oluwadare" userId="666f35bd2f0c5b0b" providerId="LiveId" clId="{5085AEBB-BFEB-2E4B-8820-0A23D02D7FF7}" dt="2020-01-03T05:05:34.294" v="413" actId="26606"/>
          <ac:spMkLst>
            <pc:docMk/>
            <pc:sldMk cId="3163823767" sldId="282"/>
            <ac:spMk id="9" creationId="{1D460C86-854F-4FB3-ABC2-E823D8FEB9DB}"/>
          </ac:spMkLst>
        </pc:spChg>
        <pc:spChg chg="add del">
          <ac:chgData name="oluwatosin oluwadare" userId="666f35bd2f0c5b0b" providerId="LiveId" clId="{5085AEBB-BFEB-2E4B-8820-0A23D02D7FF7}" dt="2020-01-03T05:05:34.294" v="413" actId="26606"/>
          <ac:spMkLst>
            <pc:docMk/>
            <pc:sldMk cId="3163823767" sldId="282"/>
            <ac:spMk id="11" creationId="{BB48116A-278A-4CC5-89D3-9DE8E8FF1245}"/>
          </ac:spMkLst>
        </pc:spChg>
        <pc:spChg chg="add del">
          <ac:chgData name="oluwatosin oluwadare" userId="666f35bd2f0c5b0b" providerId="LiveId" clId="{5085AEBB-BFEB-2E4B-8820-0A23D02D7FF7}" dt="2020-01-03T05:05:37.503" v="415" actId="26606"/>
          <ac:spMkLst>
            <pc:docMk/>
            <pc:sldMk cId="3163823767" sldId="282"/>
            <ac:spMk id="13" creationId="{8E63CC27-1C86-4653-8866-79C24C5C51FB}"/>
          </ac:spMkLst>
        </pc:spChg>
        <pc:spChg chg="add del">
          <ac:chgData name="oluwatosin oluwadare" userId="666f35bd2f0c5b0b" providerId="LiveId" clId="{5085AEBB-BFEB-2E4B-8820-0A23D02D7FF7}" dt="2020-01-03T05:05:37.503" v="415" actId="26606"/>
          <ac:spMkLst>
            <pc:docMk/>
            <pc:sldMk cId="3163823767" sldId="282"/>
            <ac:spMk id="14" creationId="{3BA62E19-CD42-4C09-B825-844B4943D49D}"/>
          </ac:spMkLst>
        </pc:spChg>
        <pc:spChg chg="add del">
          <ac:chgData name="oluwatosin oluwadare" userId="666f35bd2f0c5b0b" providerId="LiveId" clId="{5085AEBB-BFEB-2E4B-8820-0A23D02D7FF7}" dt="2020-01-03T05:06:55.416" v="442" actId="26606"/>
          <ac:spMkLst>
            <pc:docMk/>
            <pc:sldMk cId="3163823767" sldId="282"/>
            <ac:spMk id="18" creationId="{56C20283-73E0-40EC-8AD8-057F581F64C2}"/>
          </ac:spMkLst>
        </pc:spChg>
        <pc:spChg chg="add del">
          <ac:chgData name="oluwatosin oluwadare" userId="666f35bd2f0c5b0b" providerId="LiveId" clId="{5085AEBB-BFEB-2E4B-8820-0A23D02D7FF7}" dt="2020-01-03T05:06:55.416" v="442" actId="26606"/>
          <ac:spMkLst>
            <pc:docMk/>
            <pc:sldMk cId="3163823767" sldId="282"/>
            <ac:spMk id="19" creationId="{3FCC729B-E528-40C3-82D3-BA4375575E87}"/>
          </ac:spMkLst>
        </pc:spChg>
        <pc:spChg chg="add del">
          <ac:chgData name="oluwatosin oluwadare" userId="666f35bd2f0c5b0b" providerId="LiveId" clId="{5085AEBB-BFEB-2E4B-8820-0A23D02D7FF7}" dt="2020-01-03T05:06:55.416" v="442" actId="26606"/>
          <ac:spMkLst>
            <pc:docMk/>
            <pc:sldMk cId="3163823767" sldId="282"/>
            <ac:spMk id="20" creationId="{58F1FB8D-1842-4A04-998D-6CF047AB2790}"/>
          </ac:spMkLst>
        </pc:spChg>
        <pc:spChg chg="add del">
          <ac:chgData name="oluwatosin oluwadare" userId="666f35bd2f0c5b0b" providerId="LiveId" clId="{5085AEBB-BFEB-2E4B-8820-0A23D02D7FF7}" dt="2020-01-03T05:06:23.953" v="437" actId="26606"/>
          <ac:spMkLst>
            <pc:docMk/>
            <pc:sldMk cId="3163823767" sldId="282"/>
            <ac:spMk id="25" creationId="{B6C29DB0-17E9-42FF-986E-0B7F493F4D24}"/>
          </ac:spMkLst>
        </pc:spChg>
        <pc:spChg chg="add del">
          <ac:chgData name="oluwatosin oluwadare" userId="666f35bd2f0c5b0b" providerId="LiveId" clId="{5085AEBB-BFEB-2E4B-8820-0A23D02D7FF7}" dt="2020-01-03T05:06:23.953" v="437" actId="26606"/>
          <ac:spMkLst>
            <pc:docMk/>
            <pc:sldMk cId="3163823767" sldId="282"/>
            <ac:spMk id="27" creationId="{115AD956-A5B6-4760-B8B2-11E2DF6B0212}"/>
          </ac:spMkLst>
        </pc:spChg>
        <pc:picChg chg="add del mod ord">
          <ac:chgData name="oluwatosin oluwadare" userId="666f35bd2f0c5b0b" providerId="LiveId" clId="{5085AEBB-BFEB-2E4B-8820-0A23D02D7FF7}" dt="2020-01-03T05:06:59.358" v="444"/>
          <ac:picMkLst>
            <pc:docMk/>
            <pc:sldMk cId="3163823767" sldId="282"/>
            <ac:picMk id="4" creationId="{B63854EE-B4CA-CE41-AE57-C7E35A79990D}"/>
          </ac:picMkLst>
        </pc:picChg>
        <pc:picChg chg="add mod">
          <ac:chgData name="oluwatosin oluwadare" userId="666f35bd2f0c5b0b" providerId="LiveId" clId="{5085AEBB-BFEB-2E4B-8820-0A23D02D7FF7}" dt="2020-01-03T05:07:37.646" v="454" actId="1076"/>
          <ac:picMkLst>
            <pc:docMk/>
            <pc:sldMk cId="3163823767" sldId="282"/>
            <ac:picMk id="15" creationId="{BA34C556-4E56-2847-B0E9-1EA4CD0984AB}"/>
          </ac:picMkLst>
        </pc:picChg>
        <pc:cxnChg chg="add del">
          <ac:chgData name="oluwatosin oluwadare" userId="666f35bd2f0c5b0b" providerId="LiveId" clId="{5085AEBB-BFEB-2E4B-8820-0A23D02D7FF7}" dt="2020-01-03T05:05:44.462" v="417" actId="26606"/>
          <ac:cxnSpMkLst>
            <pc:docMk/>
            <pc:sldMk cId="3163823767" sldId="282"/>
            <ac:cxnSpMk id="16" creationId="{E4A809D5-3600-46D4-A466-67F2349A54FB}"/>
          </ac:cxnSpMkLst>
        </pc:cxnChg>
      </pc:sldChg>
      <pc:sldChg chg="addSp modSp modAnim">
        <pc:chgData name="oluwatosin oluwadare" userId="666f35bd2f0c5b0b" providerId="LiveId" clId="{5085AEBB-BFEB-2E4B-8820-0A23D02D7FF7}" dt="2020-01-22T17:33:32.126" v="2118"/>
        <pc:sldMkLst>
          <pc:docMk/>
          <pc:sldMk cId="3000573199" sldId="283"/>
        </pc:sldMkLst>
        <pc:spChg chg="mod">
          <ac:chgData name="oluwatosin oluwadare" userId="666f35bd2f0c5b0b" providerId="LiveId" clId="{5085AEBB-BFEB-2E4B-8820-0A23D02D7FF7}" dt="2020-01-02T23:43:48.250" v="32" actId="113"/>
          <ac:spMkLst>
            <pc:docMk/>
            <pc:sldMk cId="3000573199" sldId="283"/>
            <ac:spMk id="2" creationId="{E1181BAC-4FF9-A949-B76E-A2CAD91A0A27}"/>
          </ac:spMkLst>
        </pc:spChg>
        <pc:spChg chg="mod">
          <ac:chgData name="oluwatosin oluwadare" userId="666f35bd2f0c5b0b" providerId="LiveId" clId="{5085AEBB-BFEB-2E4B-8820-0A23D02D7FF7}" dt="2020-01-22T17:33:03.372" v="2114" actId="115"/>
          <ac:spMkLst>
            <pc:docMk/>
            <pc:sldMk cId="3000573199" sldId="283"/>
            <ac:spMk id="3" creationId="{5784E93B-9D88-1645-B62D-027B5FC226E5}"/>
          </ac:spMkLst>
        </pc:spChg>
        <pc:spChg chg="add mod">
          <ac:chgData name="oluwatosin oluwadare" userId="666f35bd2f0c5b0b" providerId="LiveId" clId="{5085AEBB-BFEB-2E4B-8820-0A23D02D7FF7}" dt="2020-01-08T00:33:09.975" v="1338"/>
          <ac:spMkLst>
            <pc:docMk/>
            <pc:sldMk cId="3000573199" sldId="283"/>
            <ac:spMk id="4" creationId="{CC3E5C21-EE3D-624C-A6A2-E283E9D48243}"/>
          </ac:spMkLst>
        </pc:spChg>
        <pc:spChg chg="add mod">
          <ac:chgData name="oluwatosin oluwadare" userId="666f35bd2f0c5b0b" providerId="LiveId" clId="{5085AEBB-BFEB-2E4B-8820-0A23D02D7FF7}" dt="2020-01-08T00:33:09.975" v="1338"/>
          <ac:spMkLst>
            <pc:docMk/>
            <pc:sldMk cId="3000573199" sldId="283"/>
            <ac:spMk id="5" creationId="{BB22755A-FDCA-DE41-90FF-A4B6ACD66EB1}"/>
          </ac:spMkLst>
        </pc:spChg>
      </pc:sldChg>
      <pc:sldChg chg="addSp modSp">
        <pc:chgData name="oluwatosin oluwadare" userId="666f35bd2f0c5b0b" providerId="LiveId" clId="{5085AEBB-BFEB-2E4B-8820-0A23D02D7FF7}" dt="2020-01-08T00:33:09.975" v="1338"/>
        <pc:sldMkLst>
          <pc:docMk/>
          <pc:sldMk cId="1661080511" sldId="284"/>
        </pc:sldMkLst>
        <pc:spChg chg="mod">
          <ac:chgData name="oluwatosin oluwadare" userId="666f35bd2f0c5b0b" providerId="LiveId" clId="{5085AEBB-BFEB-2E4B-8820-0A23D02D7FF7}" dt="2020-01-03T04:30:34.240" v="244" actId="113"/>
          <ac:spMkLst>
            <pc:docMk/>
            <pc:sldMk cId="1661080511" sldId="284"/>
            <ac:spMk id="2" creationId="{E1181BAC-4FF9-A949-B76E-A2CAD91A0A27}"/>
          </ac:spMkLst>
        </pc:spChg>
        <pc:spChg chg="mod">
          <ac:chgData name="oluwatosin oluwadare" userId="666f35bd2f0c5b0b" providerId="LiveId" clId="{5085AEBB-BFEB-2E4B-8820-0A23D02D7FF7}" dt="2020-01-03T05:09:10.625" v="484" actId="20577"/>
          <ac:spMkLst>
            <pc:docMk/>
            <pc:sldMk cId="1661080511" sldId="284"/>
            <ac:spMk id="3" creationId="{5784E93B-9D88-1645-B62D-027B5FC226E5}"/>
          </ac:spMkLst>
        </pc:spChg>
        <pc:spChg chg="add mod">
          <ac:chgData name="oluwatosin oluwadare" userId="666f35bd2f0c5b0b" providerId="LiveId" clId="{5085AEBB-BFEB-2E4B-8820-0A23D02D7FF7}" dt="2020-01-08T00:33:09.975" v="1338"/>
          <ac:spMkLst>
            <pc:docMk/>
            <pc:sldMk cId="1661080511" sldId="284"/>
            <ac:spMk id="4" creationId="{D4FC9C18-3ABC-9245-9AE5-65383FCC7980}"/>
          </ac:spMkLst>
        </pc:spChg>
        <pc:spChg chg="add mod">
          <ac:chgData name="oluwatosin oluwadare" userId="666f35bd2f0c5b0b" providerId="LiveId" clId="{5085AEBB-BFEB-2E4B-8820-0A23D02D7FF7}" dt="2020-01-08T00:33:09.975" v="1338"/>
          <ac:spMkLst>
            <pc:docMk/>
            <pc:sldMk cId="1661080511" sldId="284"/>
            <ac:spMk id="5" creationId="{24197531-E9A2-0B44-A4E2-A4846AE0E8AE}"/>
          </ac:spMkLst>
        </pc:spChg>
      </pc:sldChg>
      <pc:sldChg chg="addSp modSp ord">
        <pc:chgData name="oluwatosin oluwadare" userId="666f35bd2f0c5b0b" providerId="LiveId" clId="{5085AEBB-BFEB-2E4B-8820-0A23D02D7FF7}" dt="2020-01-08T00:33:09.975" v="1338"/>
        <pc:sldMkLst>
          <pc:docMk/>
          <pc:sldMk cId="2192276963" sldId="285"/>
        </pc:sldMkLst>
        <pc:spChg chg="mod">
          <ac:chgData name="oluwatosin oluwadare" userId="666f35bd2f0c5b0b" providerId="LiveId" clId="{5085AEBB-BFEB-2E4B-8820-0A23D02D7FF7}" dt="2020-01-03T04:32:01.716" v="259" actId="113"/>
          <ac:spMkLst>
            <pc:docMk/>
            <pc:sldMk cId="2192276963" sldId="285"/>
            <ac:spMk id="2" creationId="{E1181BAC-4FF9-A949-B76E-A2CAD91A0A27}"/>
          </ac:spMkLst>
        </pc:spChg>
        <pc:spChg chg="mod">
          <ac:chgData name="oluwatosin oluwadare" userId="666f35bd2f0c5b0b" providerId="LiveId" clId="{5085AEBB-BFEB-2E4B-8820-0A23D02D7FF7}" dt="2020-01-03T05:09:30.640" v="489" actId="20577"/>
          <ac:spMkLst>
            <pc:docMk/>
            <pc:sldMk cId="2192276963" sldId="285"/>
            <ac:spMk id="3" creationId="{5784E93B-9D88-1645-B62D-027B5FC226E5}"/>
          </ac:spMkLst>
        </pc:spChg>
        <pc:spChg chg="add mod">
          <ac:chgData name="oluwatosin oluwadare" userId="666f35bd2f0c5b0b" providerId="LiveId" clId="{5085AEBB-BFEB-2E4B-8820-0A23D02D7FF7}" dt="2020-01-08T00:33:09.975" v="1338"/>
          <ac:spMkLst>
            <pc:docMk/>
            <pc:sldMk cId="2192276963" sldId="285"/>
            <ac:spMk id="4" creationId="{C1298953-B5A6-3849-9D35-89159E4BC137}"/>
          </ac:spMkLst>
        </pc:spChg>
        <pc:spChg chg="add mod">
          <ac:chgData name="oluwatosin oluwadare" userId="666f35bd2f0c5b0b" providerId="LiveId" clId="{5085AEBB-BFEB-2E4B-8820-0A23D02D7FF7}" dt="2020-01-08T00:33:09.975" v="1338"/>
          <ac:spMkLst>
            <pc:docMk/>
            <pc:sldMk cId="2192276963" sldId="285"/>
            <ac:spMk id="5" creationId="{3334839E-4ED0-BB40-997C-565FCBCA4332}"/>
          </ac:spMkLst>
        </pc:spChg>
      </pc:sldChg>
      <pc:sldChg chg="addSp modSp">
        <pc:chgData name="oluwatosin oluwadare" userId="666f35bd2f0c5b0b" providerId="LiveId" clId="{5085AEBB-BFEB-2E4B-8820-0A23D02D7FF7}" dt="2020-01-08T00:33:09.975" v="1338"/>
        <pc:sldMkLst>
          <pc:docMk/>
          <pc:sldMk cId="300237765" sldId="286"/>
        </pc:sldMkLst>
        <pc:spChg chg="mod">
          <ac:chgData name="oluwatosin oluwadare" userId="666f35bd2f0c5b0b" providerId="LiveId" clId="{5085AEBB-BFEB-2E4B-8820-0A23D02D7FF7}" dt="2020-01-03T04:33:25.628" v="279" actId="14100"/>
          <ac:spMkLst>
            <pc:docMk/>
            <pc:sldMk cId="300237765" sldId="286"/>
            <ac:spMk id="2" creationId="{E1181BAC-4FF9-A949-B76E-A2CAD91A0A27}"/>
          </ac:spMkLst>
        </pc:spChg>
        <pc:spChg chg="mod">
          <ac:chgData name="oluwatosin oluwadare" userId="666f35bd2f0c5b0b" providerId="LiveId" clId="{5085AEBB-BFEB-2E4B-8820-0A23D02D7FF7}" dt="2020-01-03T05:10:28.484" v="509" actId="20577"/>
          <ac:spMkLst>
            <pc:docMk/>
            <pc:sldMk cId="300237765" sldId="286"/>
            <ac:spMk id="3" creationId="{5784E93B-9D88-1645-B62D-027B5FC226E5}"/>
          </ac:spMkLst>
        </pc:spChg>
        <pc:spChg chg="add mod">
          <ac:chgData name="oluwatosin oluwadare" userId="666f35bd2f0c5b0b" providerId="LiveId" clId="{5085AEBB-BFEB-2E4B-8820-0A23D02D7FF7}" dt="2020-01-08T00:33:09.975" v="1338"/>
          <ac:spMkLst>
            <pc:docMk/>
            <pc:sldMk cId="300237765" sldId="286"/>
            <ac:spMk id="4" creationId="{FEF78C12-6F62-EC49-AC2D-B831E89C25BF}"/>
          </ac:spMkLst>
        </pc:spChg>
        <pc:spChg chg="add mod">
          <ac:chgData name="oluwatosin oluwadare" userId="666f35bd2f0c5b0b" providerId="LiveId" clId="{5085AEBB-BFEB-2E4B-8820-0A23D02D7FF7}" dt="2020-01-08T00:33:09.975" v="1338"/>
          <ac:spMkLst>
            <pc:docMk/>
            <pc:sldMk cId="300237765" sldId="286"/>
            <ac:spMk id="5" creationId="{16CB9222-02B0-DB4B-B482-DF2492DE8513}"/>
          </ac:spMkLst>
        </pc:spChg>
      </pc:sldChg>
      <pc:sldChg chg="addSp modSp">
        <pc:chgData name="oluwatosin oluwadare" userId="666f35bd2f0c5b0b" providerId="LiveId" clId="{5085AEBB-BFEB-2E4B-8820-0A23D02D7FF7}" dt="2020-01-22T17:35:35.053" v="2125" actId="115"/>
        <pc:sldMkLst>
          <pc:docMk/>
          <pc:sldMk cId="3514215263" sldId="287"/>
        </pc:sldMkLst>
        <pc:spChg chg="mod">
          <ac:chgData name="oluwatosin oluwadare" userId="666f35bd2f0c5b0b" providerId="LiveId" clId="{5085AEBB-BFEB-2E4B-8820-0A23D02D7FF7}" dt="2020-01-03T05:04:15.025" v="408" actId="1076"/>
          <ac:spMkLst>
            <pc:docMk/>
            <pc:sldMk cId="3514215263" sldId="287"/>
            <ac:spMk id="2" creationId="{E1181BAC-4FF9-A949-B76E-A2CAD91A0A27}"/>
          </ac:spMkLst>
        </pc:spChg>
        <pc:spChg chg="mod">
          <ac:chgData name="oluwatosin oluwadare" userId="666f35bd2f0c5b0b" providerId="LiveId" clId="{5085AEBB-BFEB-2E4B-8820-0A23D02D7FF7}" dt="2020-01-22T17:35:35.053" v="2125" actId="115"/>
          <ac:spMkLst>
            <pc:docMk/>
            <pc:sldMk cId="3514215263" sldId="287"/>
            <ac:spMk id="3" creationId="{5784E93B-9D88-1645-B62D-027B5FC226E5}"/>
          </ac:spMkLst>
        </pc:spChg>
        <pc:spChg chg="add mod">
          <ac:chgData name="oluwatosin oluwadare" userId="666f35bd2f0c5b0b" providerId="LiveId" clId="{5085AEBB-BFEB-2E4B-8820-0A23D02D7FF7}" dt="2020-01-08T00:33:56.864" v="1340" actId="207"/>
          <ac:spMkLst>
            <pc:docMk/>
            <pc:sldMk cId="3514215263" sldId="287"/>
            <ac:spMk id="4" creationId="{2A0101DC-9836-0A4F-8C40-B96835112137}"/>
          </ac:spMkLst>
        </pc:spChg>
        <pc:spChg chg="add mod">
          <ac:chgData name="oluwatosin oluwadare" userId="666f35bd2f0c5b0b" providerId="LiveId" clId="{5085AEBB-BFEB-2E4B-8820-0A23D02D7FF7}" dt="2020-01-08T00:33:09.975" v="1338"/>
          <ac:spMkLst>
            <pc:docMk/>
            <pc:sldMk cId="3514215263" sldId="287"/>
            <ac:spMk id="5" creationId="{FEEB0485-16C2-0B40-B365-0ED57D6FC020}"/>
          </ac:spMkLst>
        </pc:spChg>
      </pc:sldChg>
      <pc:sldChg chg="addSp modSp">
        <pc:chgData name="oluwatosin oluwadare" userId="666f35bd2f0c5b0b" providerId="LiveId" clId="{5085AEBB-BFEB-2E4B-8820-0A23D02D7FF7}" dt="2020-01-08T00:40:19.852" v="1383" actId="255"/>
        <pc:sldMkLst>
          <pc:docMk/>
          <pc:sldMk cId="2728844381" sldId="288"/>
        </pc:sldMkLst>
        <pc:spChg chg="mod">
          <ac:chgData name="oluwatosin oluwadare" userId="666f35bd2f0c5b0b" providerId="LiveId" clId="{5085AEBB-BFEB-2E4B-8820-0A23D02D7FF7}" dt="2020-01-03T04:37:32.631" v="305" actId="113"/>
          <ac:spMkLst>
            <pc:docMk/>
            <pc:sldMk cId="2728844381" sldId="288"/>
            <ac:spMk id="2" creationId="{E1181BAC-4FF9-A949-B76E-A2CAD91A0A27}"/>
          </ac:spMkLst>
        </pc:spChg>
        <pc:spChg chg="mod">
          <ac:chgData name="oluwatosin oluwadare" userId="666f35bd2f0c5b0b" providerId="LiveId" clId="{5085AEBB-BFEB-2E4B-8820-0A23D02D7FF7}" dt="2020-01-08T00:40:19.852" v="1383" actId="255"/>
          <ac:spMkLst>
            <pc:docMk/>
            <pc:sldMk cId="2728844381" sldId="288"/>
            <ac:spMk id="3" creationId="{5784E93B-9D88-1645-B62D-027B5FC226E5}"/>
          </ac:spMkLst>
        </pc:spChg>
        <pc:spChg chg="add mod">
          <ac:chgData name="oluwatosin oluwadare" userId="666f35bd2f0c5b0b" providerId="LiveId" clId="{5085AEBB-BFEB-2E4B-8820-0A23D02D7FF7}" dt="2020-01-08T00:33:09.975" v="1338"/>
          <ac:spMkLst>
            <pc:docMk/>
            <pc:sldMk cId="2728844381" sldId="288"/>
            <ac:spMk id="4" creationId="{387B7511-6F86-8948-AB2B-C7CB07E20516}"/>
          </ac:spMkLst>
        </pc:spChg>
        <pc:spChg chg="add mod">
          <ac:chgData name="oluwatosin oluwadare" userId="666f35bd2f0c5b0b" providerId="LiveId" clId="{5085AEBB-BFEB-2E4B-8820-0A23D02D7FF7}" dt="2020-01-08T00:33:09.975" v="1338"/>
          <ac:spMkLst>
            <pc:docMk/>
            <pc:sldMk cId="2728844381" sldId="288"/>
            <ac:spMk id="5" creationId="{4CAB201B-7DE6-A144-BA01-64C1C24FB6CF}"/>
          </ac:spMkLst>
        </pc:spChg>
      </pc:sldChg>
      <pc:sldChg chg="addSp modSp">
        <pc:chgData name="oluwatosin oluwadare" userId="666f35bd2f0c5b0b" providerId="LiveId" clId="{5085AEBB-BFEB-2E4B-8820-0A23D02D7FF7}" dt="2020-01-22T03:38:01.825" v="1432" actId="113"/>
        <pc:sldMkLst>
          <pc:docMk/>
          <pc:sldMk cId="2731204230" sldId="289"/>
        </pc:sldMkLst>
        <pc:spChg chg="mod">
          <ac:chgData name="oluwatosin oluwadare" userId="666f35bd2f0c5b0b" providerId="LiveId" clId="{5085AEBB-BFEB-2E4B-8820-0A23D02D7FF7}" dt="2020-01-03T04:39:35.343" v="326" actId="113"/>
          <ac:spMkLst>
            <pc:docMk/>
            <pc:sldMk cId="2731204230" sldId="289"/>
            <ac:spMk id="2" creationId="{E1181BAC-4FF9-A949-B76E-A2CAD91A0A27}"/>
          </ac:spMkLst>
        </pc:spChg>
        <pc:spChg chg="mod">
          <ac:chgData name="oluwatosin oluwadare" userId="666f35bd2f0c5b0b" providerId="LiveId" clId="{5085AEBB-BFEB-2E4B-8820-0A23D02D7FF7}" dt="2020-01-22T03:38:01.825" v="1432" actId="113"/>
          <ac:spMkLst>
            <pc:docMk/>
            <pc:sldMk cId="2731204230" sldId="289"/>
            <ac:spMk id="3" creationId="{5784E93B-9D88-1645-B62D-027B5FC226E5}"/>
          </ac:spMkLst>
        </pc:spChg>
        <pc:spChg chg="add mod">
          <ac:chgData name="oluwatosin oluwadare" userId="666f35bd2f0c5b0b" providerId="LiveId" clId="{5085AEBB-BFEB-2E4B-8820-0A23D02D7FF7}" dt="2020-01-08T00:33:09.975" v="1338"/>
          <ac:spMkLst>
            <pc:docMk/>
            <pc:sldMk cId="2731204230" sldId="289"/>
            <ac:spMk id="4" creationId="{E33D5176-62C0-2D4B-BA74-AD21AC82D92D}"/>
          </ac:spMkLst>
        </pc:spChg>
        <pc:spChg chg="add mod">
          <ac:chgData name="oluwatosin oluwadare" userId="666f35bd2f0c5b0b" providerId="LiveId" clId="{5085AEBB-BFEB-2E4B-8820-0A23D02D7FF7}" dt="2020-01-08T00:33:09.975" v="1338"/>
          <ac:spMkLst>
            <pc:docMk/>
            <pc:sldMk cId="2731204230" sldId="289"/>
            <ac:spMk id="5" creationId="{AD07D71B-4628-8E45-91D5-DEF859DBADF7}"/>
          </ac:spMkLst>
        </pc:spChg>
      </pc:sldChg>
      <pc:sldChg chg="addSp modSp">
        <pc:chgData name="oluwatosin oluwadare" userId="666f35bd2f0c5b0b" providerId="LiveId" clId="{5085AEBB-BFEB-2E4B-8820-0A23D02D7FF7}" dt="2020-01-08T00:33:09.975" v="1338"/>
        <pc:sldMkLst>
          <pc:docMk/>
          <pc:sldMk cId="2905703061" sldId="291"/>
        </pc:sldMkLst>
        <pc:spChg chg="mod">
          <ac:chgData name="oluwatosin oluwadare" userId="666f35bd2f0c5b0b" providerId="LiveId" clId="{5085AEBB-BFEB-2E4B-8820-0A23D02D7FF7}" dt="2020-01-03T04:40:14.644" v="331" actId="113"/>
          <ac:spMkLst>
            <pc:docMk/>
            <pc:sldMk cId="2905703061" sldId="291"/>
            <ac:spMk id="2" creationId="{E1181BAC-4FF9-A949-B76E-A2CAD91A0A27}"/>
          </ac:spMkLst>
        </pc:spChg>
        <pc:spChg chg="mod">
          <ac:chgData name="oluwatosin oluwadare" userId="666f35bd2f0c5b0b" providerId="LiveId" clId="{5085AEBB-BFEB-2E4B-8820-0A23D02D7FF7}" dt="2020-01-03T05:15:08.282" v="575" actId="14100"/>
          <ac:spMkLst>
            <pc:docMk/>
            <pc:sldMk cId="2905703061" sldId="291"/>
            <ac:spMk id="3" creationId="{5784E93B-9D88-1645-B62D-027B5FC226E5}"/>
          </ac:spMkLst>
        </pc:spChg>
        <pc:spChg chg="add mod">
          <ac:chgData name="oluwatosin oluwadare" userId="666f35bd2f0c5b0b" providerId="LiveId" clId="{5085AEBB-BFEB-2E4B-8820-0A23D02D7FF7}" dt="2020-01-08T00:33:09.975" v="1338"/>
          <ac:spMkLst>
            <pc:docMk/>
            <pc:sldMk cId="2905703061" sldId="291"/>
            <ac:spMk id="4" creationId="{138FA0BD-1B6C-D44B-B028-E0338F5567F9}"/>
          </ac:spMkLst>
        </pc:spChg>
        <pc:spChg chg="add mod">
          <ac:chgData name="oluwatosin oluwadare" userId="666f35bd2f0c5b0b" providerId="LiveId" clId="{5085AEBB-BFEB-2E4B-8820-0A23D02D7FF7}" dt="2020-01-08T00:33:09.975" v="1338"/>
          <ac:spMkLst>
            <pc:docMk/>
            <pc:sldMk cId="2905703061" sldId="291"/>
            <ac:spMk id="5" creationId="{69244631-28D9-204F-B195-E8D04C6FE2A7}"/>
          </ac:spMkLst>
        </pc:spChg>
      </pc:sldChg>
      <pc:sldChg chg="addSp modSp">
        <pc:chgData name="oluwatosin oluwadare" userId="666f35bd2f0c5b0b" providerId="LiveId" clId="{5085AEBB-BFEB-2E4B-8820-0A23D02D7FF7}" dt="2020-01-22T17:35:00.349" v="2119" actId="115"/>
        <pc:sldMkLst>
          <pc:docMk/>
          <pc:sldMk cId="3184953061" sldId="292"/>
        </pc:sldMkLst>
        <pc:spChg chg="mod">
          <ac:chgData name="oluwatosin oluwadare" userId="666f35bd2f0c5b0b" providerId="LiveId" clId="{5085AEBB-BFEB-2E4B-8820-0A23D02D7FF7}" dt="2020-01-03T05:03:50.767" v="404" actId="14100"/>
          <ac:spMkLst>
            <pc:docMk/>
            <pc:sldMk cId="3184953061" sldId="292"/>
            <ac:spMk id="2" creationId="{E1181BAC-4FF9-A949-B76E-A2CAD91A0A27}"/>
          </ac:spMkLst>
        </pc:spChg>
        <pc:spChg chg="mod">
          <ac:chgData name="oluwatosin oluwadare" userId="666f35bd2f0c5b0b" providerId="LiveId" clId="{5085AEBB-BFEB-2E4B-8820-0A23D02D7FF7}" dt="2020-01-22T17:35:00.349" v="2119" actId="115"/>
          <ac:spMkLst>
            <pc:docMk/>
            <pc:sldMk cId="3184953061" sldId="292"/>
            <ac:spMk id="3" creationId="{5784E93B-9D88-1645-B62D-027B5FC226E5}"/>
          </ac:spMkLst>
        </pc:spChg>
        <pc:spChg chg="add mod">
          <ac:chgData name="oluwatosin oluwadare" userId="666f35bd2f0c5b0b" providerId="LiveId" clId="{5085AEBB-BFEB-2E4B-8820-0A23D02D7FF7}" dt="2020-01-08T00:33:09.975" v="1338"/>
          <ac:spMkLst>
            <pc:docMk/>
            <pc:sldMk cId="3184953061" sldId="292"/>
            <ac:spMk id="4" creationId="{0DC9D68D-96DA-D642-9D52-7C6B608A861E}"/>
          </ac:spMkLst>
        </pc:spChg>
        <pc:spChg chg="add mod">
          <ac:chgData name="oluwatosin oluwadare" userId="666f35bd2f0c5b0b" providerId="LiveId" clId="{5085AEBB-BFEB-2E4B-8820-0A23D02D7FF7}" dt="2020-01-08T00:33:09.975" v="1338"/>
          <ac:spMkLst>
            <pc:docMk/>
            <pc:sldMk cId="3184953061" sldId="292"/>
            <ac:spMk id="5" creationId="{723179E7-CD81-6A45-A8F4-41D45CC5AC81}"/>
          </ac:spMkLst>
        </pc:spChg>
      </pc:sldChg>
      <pc:sldChg chg="addSp modSp">
        <pc:chgData name="oluwatosin oluwadare" userId="666f35bd2f0c5b0b" providerId="LiveId" clId="{5085AEBB-BFEB-2E4B-8820-0A23D02D7FF7}" dt="2020-01-08T00:33:09.975" v="1338"/>
        <pc:sldMkLst>
          <pc:docMk/>
          <pc:sldMk cId="3087943146" sldId="293"/>
        </pc:sldMkLst>
        <pc:spChg chg="mod">
          <ac:chgData name="oluwatosin oluwadare" userId="666f35bd2f0c5b0b" providerId="LiveId" clId="{5085AEBB-BFEB-2E4B-8820-0A23D02D7FF7}" dt="2020-01-03T04:40:47.959" v="339" actId="113"/>
          <ac:spMkLst>
            <pc:docMk/>
            <pc:sldMk cId="3087943146" sldId="293"/>
            <ac:spMk id="2" creationId="{E1181BAC-4FF9-A949-B76E-A2CAD91A0A27}"/>
          </ac:spMkLst>
        </pc:spChg>
        <pc:spChg chg="mod">
          <ac:chgData name="oluwatosin oluwadare" userId="666f35bd2f0c5b0b" providerId="LiveId" clId="{5085AEBB-BFEB-2E4B-8820-0A23D02D7FF7}" dt="2020-01-03T05:10:55.904" v="516" actId="6559"/>
          <ac:spMkLst>
            <pc:docMk/>
            <pc:sldMk cId="3087943146" sldId="293"/>
            <ac:spMk id="3" creationId="{5784E93B-9D88-1645-B62D-027B5FC226E5}"/>
          </ac:spMkLst>
        </pc:spChg>
        <pc:spChg chg="add mod">
          <ac:chgData name="oluwatosin oluwadare" userId="666f35bd2f0c5b0b" providerId="LiveId" clId="{5085AEBB-BFEB-2E4B-8820-0A23D02D7FF7}" dt="2020-01-08T00:33:09.975" v="1338"/>
          <ac:spMkLst>
            <pc:docMk/>
            <pc:sldMk cId="3087943146" sldId="293"/>
            <ac:spMk id="4" creationId="{A3F46A01-6C27-8746-A512-1132AEB327E1}"/>
          </ac:spMkLst>
        </pc:spChg>
        <pc:spChg chg="add mod">
          <ac:chgData name="oluwatosin oluwadare" userId="666f35bd2f0c5b0b" providerId="LiveId" clId="{5085AEBB-BFEB-2E4B-8820-0A23D02D7FF7}" dt="2020-01-08T00:33:09.975" v="1338"/>
          <ac:spMkLst>
            <pc:docMk/>
            <pc:sldMk cId="3087943146" sldId="293"/>
            <ac:spMk id="5" creationId="{330F5725-00B9-DD47-8785-315AC602CDE9}"/>
          </ac:spMkLst>
        </pc:spChg>
      </pc:sldChg>
      <pc:sldChg chg="addSp modSp">
        <pc:chgData name="oluwatosin oluwadare" userId="666f35bd2f0c5b0b" providerId="LiveId" clId="{5085AEBB-BFEB-2E4B-8820-0A23D02D7FF7}" dt="2020-01-08T00:40:44.377" v="1389" actId="255"/>
        <pc:sldMkLst>
          <pc:docMk/>
          <pc:sldMk cId="26194853" sldId="294"/>
        </pc:sldMkLst>
        <pc:spChg chg="mod">
          <ac:chgData name="oluwatosin oluwadare" userId="666f35bd2f0c5b0b" providerId="LiveId" clId="{5085AEBB-BFEB-2E4B-8820-0A23D02D7FF7}" dt="2020-01-03T04:55:24.036" v="345" actId="113"/>
          <ac:spMkLst>
            <pc:docMk/>
            <pc:sldMk cId="26194853" sldId="294"/>
            <ac:spMk id="2" creationId="{E1181BAC-4FF9-A949-B76E-A2CAD91A0A27}"/>
          </ac:spMkLst>
        </pc:spChg>
        <pc:spChg chg="mod">
          <ac:chgData name="oluwatosin oluwadare" userId="666f35bd2f0c5b0b" providerId="LiveId" clId="{5085AEBB-BFEB-2E4B-8820-0A23D02D7FF7}" dt="2020-01-08T00:40:44.377" v="1389" actId="255"/>
          <ac:spMkLst>
            <pc:docMk/>
            <pc:sldMk cId="26194853" sldId="294"/>
            <ac:spMk id="3" creationId="{5784E93B-9D88-1645-B62D-027B5FC226E5}"/>
          </ac:spMkLst>
        </pc:spChg>
        <pc:spChg chg="add mod">
          <ac:chgData name="oluwatosin oluwadare" userId="666f35bd2f0c5b0b" providerId="LiveId" clId="{5085AEBB-BFEB-2E4B-8820-0A23D02D7FF7}" dt="2020-01-08T00:33:09.975" v="1338"/>
          <ac:spMkLst>
            <pc:docMk/>
            <pc:sldMk cId="26194853" sldId="294"/>
            <ac:spMk id="4" creationId="{4DAB2F16-0B92-5547-ADAF-A971D0ADD055}"/>
          </ac:spMkLst>
        </pc:spChg>
        <pc:spChg chg="add mod">
          <ac:chgData name="oluwatosin oluwadare" userId="666f35bd2f0c5b0b" providerId="LiveId" clId="{5085AEBB-BFEB-2E4B-8820-0A23D02D7FF7}" dt="2020-01-08T00:33:09.975" v="1338"/>
          <ac:spMkLst>
            <pc:docMk/>
            <pc:sldMk cId="26194853" sldId="294"/>
            <ac:spMk id="5" creationId="{2765308B-2C02-B947-BF14-66BE02988F87}"/>
          </ac:spMkLst>
        </pc:spChg>
      </pc:sldChg>
      <pc:sldChg chg="addSp modSp">
        <pc:chgData name="oluwatosin oluwadare" userId="666f35bd2f0c5b0b" providerId="LiveId" clId="{5085AEBB-BFEB-2E4B-8820-0A23D02D7FF7}" dt="2020-01-08T00:41:11.876" v="1396" actId="255"/>
        <pc:sldMkLst>
          <pc:docMk/>
          <pc:sldMk cId="1619662440" sldId="295"/>
        </pc:sldMkLst>
        <pc:spChg chg="mod">
          <ac:chgData name="oluwatosin oluwadare" userId="666f35bd2f0c5b0b" providerId="LiveId" clId="{5085AEBB-BFEB-2E4B-8820-0A23D02D7FF7}" dt="2020-01-03T04:57:01.213" v="362" actId="113"/>
          <ac:spMkLst>
            <pc:docMk/>
            <pc:sldMk cId="1619662440" sldId="295"/>
            <ac:spMk id="2" creationId="{E1181BAC-4FF9-A949-B76E-A2CAD91A0A27}"/>
          </ac:spMkLst>
        </pc:spChg>
        <pc:spChg chg="mod">
          <ac:chgData name="oluwatosin oluwadare" userId="666f35bd2f0c5b0b" providerId="LiveId" clId="{5085AEBB-BFEB-2E4B-8820-0A23D02D7FF7}" dt="2020-01-08T00:41:11.876" v="1396" actId="255"/>
          <ac:spMkLst>
            <pc:docMk/>
            <pc:sldMk cId="1619662440" sldId="295"/>
            <ac:spMk id="3" creationId="{5784E93B-9D88-1645-B62D-027B5FC226E5}"/>
          </ac:spMkLst>
        </pc:spChg>
        <pc:spChg chg="add mod">
          <ac:chgData name="oluwatosin oluwadare" userId="666f35bd2f0c5b0b" providerId="LiveId" clId="{5085AEBB-BFEB-2E4B-8820-0A23D02D7FF7}" dt="2020-01-08T00:33:09.975" v="1338"/>
          <ac:spMkLst>
            <pc:docMk/>
            <pc:sldMk cId="1619662440" sldId="295"/>
            <ac:spMk id="4" creationId="{91CD4C90-912D-DC42-89D1-F27C26F59AC6}"/>
          </ac:spMkLst>
        </pc:spChg>
        <pc:spChg chg="add mod">
          <ac:chgData name="oluwatosin oluwadare" userId="666f35bd2f0c5b0b" providerId="LiveId" clId="{5085AEBB-BFEB-2E4B-8820-0A23D02D7FF7}" dt="2020-01-08T00:33:09.975" v="1338"/>
          <ac:spMkLst>
            <pc:docMk/>
            <pc:sldMk cId="1619662440" sldId="295"/>
            <ac:spMk id="5" creationId="{A5E1E7EF-74D1-134F-A1CD-C91169F617AA}"/>
          </ac:spMkLst>
        </pc:spChg>
      </pc:sldChg>
      <pc:sldChg chg="addSp modSp">
        <pc:chgData name="oluwatosin oluwadare" userId="666f35bd2f0c5b0b" providerId="LiveId" clId="{5085AEBB-BFEB-2E4B-8820-0A23D02D7FF7}" dt="2020-01-08T00:40:51.876" v="1390" actId="255"/>
        <pc:sldMkLst>
          <pc:docMk/>
          <pc:sldMk cId="2326376568" sldId="296"/>
        </pc:sldMkLst>
        <pc:spChg chg="mod">
          <ac:chgData name="oluwatosin oluwadare" userId="666f35bd2f0c5b0b" providerId="LiveId" clId="{5085AEBB-BFEB-2E4B-8820-0A23D02D7FF7}" dt="2020-01-03T04:57:09.796" v="363" actId="2711"/>
          <ac:spMkLst>
            <pc:docMk/>
            <pc:sldMk cId="2326376568" sldId="296"/>
            <ac:spMk id="2" creationId="{E1181BAC-4FF9-A949-B76E-A2CAD91A0A27}"/>
          </ac:spMkLst>
        </pc:spChg>
        <pc:spChg chg="mod">
          <ac:chgData name="oluwatosin oluwadare" userId="666f35bd2f0c5b0b" providerId="LiveId" clId="{5085AEBB-BFEB-2E4B-8820-0A23D02D7FF7}" dt="2020-01-08T00:40:51.876" v="1390" actId="255"/>
          <ac:spMkLst>
            <pc:docMk/>
            <pc:sldMk cId="2326376568" sldId="296"/>
            <ac:spMk id="3" creationId="{5784E93B-9D88-1645-B62D-027B5FC226E5}"/>
          </ac:spMkLst>
        </pc:spChg>
        <pc:spChg chg="add mod">
          <ac:chgData name="oluwatosin oluwadare" userId="666f35bd2f0c5b0b" providerId="LiveId" clId="{5085AEBB-BFEB-2E4B-8820-0A23D02D7FF7}" dt="2020-01-08T00:33:09.975" v="1338"/>
          <ac:spMkLst>
            <pc:docMk/>
            <pc:sldMk cId="2326376568" sldId="296"/>
            <ac:spMk id="4" creationId="{284EBDF3-A6B1-9442-AD41-F251DC760DCE}"/>
          </ac:spMkLst>
        </pc:spChg>
        <pc:spChg chg="add mod">
          <ac:chgData name="oluwatosin oluwadare" userId="666f35bd2f0c5b0b" providerId="LiveId" clId="{5085AEBB-BFEB-2E4B-8820-0A23D02D7FF7}" dt="2020-01-08T00:33:09.975" v="1338"/>
          <ac:spMkLst>
            <pc:docMk/>
            <pc:sldMk cId="2326376568" sldId="296"/>
            <ac:spMk id="5" creationId="{1AAD7D58-259D-2A41-A8ED-F346096B82F0}"/>
          </ac:spMkLst>
        </pc:spChg>
      </pc:sldChg>
      <pc:sldChg chg="addSp delSp modSp mod setBg">
        <pc:chgData name="oluwatosin oluwadare" userId="666f35bd2f0c5b0b" providerId="LiveId" clId="{5085AEBB-BFEB-2E4B-8820-0A23D02D7FF7}" dt="2020-01-08T00:33:09.975" v="1338"/>
        <pc:sldMkLst>
          <pc:docMk/>
          <pc:sldMk cId="2278300511" sldId="298"/>
        </pc:sldMkLst>
        <pc:spChg chg="mod">
          <ac:chgData name="oluwatosin oluwadare" userId="666f35bd2f0c5b0b" providerId="LiveId" clId="{5085AEBB-BFEB-2E4B-8820-0A23D02D7FF7}" dt="2020-01-04T01:55:04.363" v="1318" actId="2711"/>
          <ac:spMkLst>
            <pc:docMk/>
            <pc:sldMk cId="2278300511" sldId="298"/>
            <ac:spMk id="2" creationId="{E1181BAC-4FF9-A949-B76E-A2CAD91A0A27}"/>
          </ac:spMkLst>
        </pc:spChg>
        <pc:spChg chg="mod">
          <ac:chgData name="oluwatosin oluwadare" userId="666f35bd2f0c5b0b" providerId="LiveId" clId="{5085AEBB-BFEB-2E4B-8820-0A23D02D7FF7}" dt="2020-01-04T01:55:12.248" v="1319" actId="2711"/>
          <ac:spMkLst>
            <pc:docMk/>
            <pc:sldMk cId="2278300511" sldId="298"/>
            <ac:spMk id="3" creationId="{5784E93B-9D88-1645-B62D-027B5FC226E5}"/>
          </ac:spMkLst>
        </pc:spChg>
        <pc:spChg chg="add mod">
          <ac:chgData name="oluwatosin oluwadare" userId="666f35bd2f0c5b0b" providerId="LiveId" clId="{5085AEBB-BFEB-2E4B-8820-0A23D02D7FF7}" dt="2020-01-08T00:33:09.975" v="1338"/>
          <ac:spMkLst>
            <pc:docMk/>
            <pc:sldMk cId="2278300511" sldId="298"/>
            <ac:spMk id="4" creationId="{9F024FC3-A227-D143-9F54-5EE1FD2B8210}"/>
          </ac:spMkLst>
        </pc:spChg>
        <pc:spChg chg="add mod">
          <ac:chgData name="oluwatosin oluwadare" userId="666f35bd2f0c5b0b" providerId="LiveId" clId="{5085AEBB-BFEB-2E4B-8820-0A23D02D7FF7}" dt="2020-01-08T00:33:09.975" v="1338"/>
          <ac:spMkLst>
            <pc:docMk/>
            <pc:sldMk cId="2278300511" sldId="298"/>
            <ac:spMk id="6" creationId="{E87D446C-D1D8-7B40-BD39-5795071B6639}"/>
          </ac:spMkLst>
        </pc:spChg>
        <pc:spChg chg="add del">
          <ac:chgData name="oluwatosin oluwadare" userId="666f35bd2f0c5b0b" providerId="LiveId" clId="{5085AEBB-BFEB-2E4B-8820-0A23D02D7FF7}" dt="2020-01-03T05:00:58.091" v="393" actId="26606"/>
          <ac:spMkLst>
            <pc:docMk/>
            <pc:sldMk cId="2278300511" sldId="298"/>
            <ac:spMk id="10" creationId="{559AE206-7EBA-4D33-8BC9-9D8158553F0E}"/>
          </ac:spMkLst>
        </pc:spChg>
        <pc:spChg chg="add del">
          <ac:chgData name="oluwatosin oluwadare" userId="666f35bd2f0c5b0b" providerId="LiveId" clId="{5085AEBB-BFEB-2E4B-8820-0A23D02D7FF7}" dt="2020-01-03T05:00:58.091" v="393" actId="26606"/>
          <ac:spMkLst>
            <pc:docMk/>
            <pc:sldMk cId="2278300511" sldId="298"/>
            <ac:spMk id="12" creationId="{6437D937-A7F1-4011-92B4-328E5BE1B166}"/>
          </ac:spMkLst>
        </pc:spChg>
        <pc:spChg chg="add del">
          <ac:chgData name="oluwatosin oluwadare" userId="666f35bd2f0c5b0b" providerId="LiveId" clId="{5085AEBB-BFEB-2E4B-8820-0A23D02D7FF7}" dt="2020-01-03T05:00:58.091" v="393" actId="26606"/>
          <ac:spMkLst>
            <pc:docMk/>
            <pc:sldMk cId="2278300511" sldId="298"/>
            <ac:spMk id="14" creationId="{B672F332-AF08-46C6-94F0-77684310D7B7}"/>
          </ac:spMkLst>
        </pc:spChg>
        <pc:spChg chg="add del">
          <ac:chgData name="oluwatosin oluwadare" userId="666f35bd2f0c5b0b" providerId="LiveId" clId="{5085AEBB-BFEB-2E4B-8820-0A23D02D7FF7}" dt="2020-01-03T05:00:58.091" v="393" actId="26606"/>
          <ac:spMkLst>
            <pc:docMk/>
            <pc:sldMk cId="2278300511" sldId="298"/>
            <ac:spMk id="16" creationId="{34244EF8-D73A-40E1-BE73-D46E6B4B04ED}"/>
          </ac:spMkLst>
        </pc:spChg>
        <pc:spChg chg="add">
          <ac:chgData name="oluwatosin oluwadare" userId="666f35bd2f0c5b0b" providerId="LiveId" clId="{5085AEBB-BFEB-2E4B-8820-0A23D02D7FF7}" dt="2020-01-03T05:00:58.091" v="393" actId="26606"/>
          <ac:spMkLst>
            <pc:docMk/>
            <pc:sldMk cId="2278300511" sldId="298"/>
            <ac:spMk id="23" creationId="{283A93BD-A469-4D4C-8A1F-5668AE9758E9}"/>
          </ac:spMkLst>
        </pc:spChg>
        <pc:picChg chg="add mod">
          <ac:chgData name="oluwatosin oluwadare" userId="666f35bd2f0c5b0b" providerId="LiveId" clId="{5085AEBB-BFEB-2E4B-8820-0A23D02D7FF7}" dt="2020-01-03T05:00:58.091" v="393" actId="26606"/>
          <ac:picMkLst>
            <pc:docMk/>
            <pc:sldMk cId="2278300511" sldId="298"/>
            <ac:picMk id="5" creationId="{70E27F5F-1FBB-F847-BE1B-F51B0EDFC949}"/>
          </ac:picMkLst>
        </pc:picChg>
        <pc:cxnChg chg="add del">
          <ac:chgData name="oluwatosin oluwadare" userId="666f35bd2f0c5b0b" providerId="LiveId" clId="{5085AEBB-BFEB-2E4B-8820-0A23D02D7FF7}" dt="2020-01-03T05:00:58.091" v="393" actId="26606"/>
          <ac:cxnSpMkLst>
            <pc:docMk/>
            <pc:sldMk cId="2278300511" sldId="298"/>
            <ac:cxnSpMk id="18" creationId="{9E8E38ED-369A-44C2-B635-0BED0E48A6E8}"/>
          </ac:cxnSpMkLst>
        </pc:cxnChg>
      </pc:sldChg>
      <pc:sldChg chg="addSp modSp">
        <pc:chgData name="oluwatosin oluwadare" userId="666f35bd2f0c5b0b" providerId="LiveId" clId="{5085AEBB-BFEB-2E4B-8820-0A23D02D7FF7}" dt="2020-01-22T17:11:18.092" v="1952" actId="255"/>
        <pc:sldMkLst>
          <pc:docMk/>
          <pc:sldMk cId="2934176004" sldId="299"/>
        </pc:sldMkLst>
        <pc:spChg chg="mod">
          <ac:chgData name="oluwatosin oluwadare" userId="666f35bd2f0c5b0b" providerId="LiveId" clId="{5085AEBB-BFEB-2E4B-8820-0A23D02D7FF7}" dt="2020-01-03T04:59:08.496" v="385" actId="166"/>
          <ac:spMkLst>
            <pc:docMk/>
            <pc:sldMk cId="2934176004" sldId="299"/>
            <ac:spMk id="2" creationId="{E1181BAC-4FF9-A949-B76E-A2CAD91A0A27}"/>
          </ac:spMkLst>
        </pc:spChg>
        <pc:spChg chg="mod">
          <ac:chgData name="oluwatosin oluwadare" userId="666f35bd2f0c5b0b" providerId="LiveId" clId="{5085AEBB-BFEB-2E4B-8820-0A23D02D7FF7}" dt="2020-01-03T05:19:20.293" v="583" actId="12"/>
          <ac:spMkLst>
            <pc:docMk/>
            <pc:sldMk cId="2934176004" sldId="299"/>
            <ac:spMk id="3" creationId="{5784E93B-9D88-1645-B62D-027B5FC226E5}"/>
          </ac:spMkLst>
        </pc:spChg>
        <pc:spChg chg="add mod">
          <ac:chgData name="oluwatosin oluwadare" userId="666f35bd2f0c5b0b" providerId="LiveId" clId="{5085AEBB-BFEB-2E4B-8820-0A23D02D7FF7}" dt="2020-01-08T00:33:09.975" v="1338"/>
          <ac:spMkLst>
            <pc:docMk/>
            <pc:sldMk cId="2934176004" sldId="299"/>
            <ac:spMk id="4" creationId="{5EB3EE31-C589-6E4F-8C3F-9F707283DE80}"/>
          </ac:spMkLst>
        </pc:spChg>
        <pc:spChg chg="add mod">
          <ac:chgData name="oluwatosin oluwadare" userId="666f35bd2f0c5b0b" providerId="LiveId" clId="{5085AEBB-BFEB-2E4B-8820-0A23D02D7FF7}" dt="2020-01-08T00:33:09.975" v="1338"/>
          <ac:spMkLst>
            <pc:docMk/>
            <pc:sldMk cId="2934176004" sldId="299"/>
            <ac:spMk id="5" creationId="{E15ABE06-4A5C-1741-AC1B-8CB69BFCCFE5}"/>
          </ac:spMkLst>
        </pc:spChg>
        <pc:spChg chg="mod">
          <ac:chgData name="oluwatosin oluwadare" userId="666f35bd2f0c5b0b" providerId="LiveId" clId="{5085AEBB-BFEB-2E4B-8820-0A23D02D7FF7}" dt="2020-01-22T17:11:18.092" v="1952" actId="255"/>
          <ac:spMkLst>
            <pc:docMk/>
            <pc:sldMk cId="2934176004" sldId="299"/>
            <ac:spMk id="10" creationId="{AFFFD40E-898D-4D4E-89E0-2B2B757E8374}"/>
          </ac:spMkLst>
        </pc:spChg>
        <pc:spChg chg="mod">
          <ac:chgData name="oluwatosin oluwadare" userId="666f35bd2f0c5b0b" providerId="LiveId" clId="{5085AEBB-BFEB-2E4B-8820-0A23D02D7FF7}" dt="2020-01-03T04:58:51.496" v="382" actId="2711"/>
          <ac:spMkLst>
            <pc:docMk/>
            <pc:sldMk cId="2934176004" sldId="299"/>
            <ac:spMk id="12" creationId="{8E63CC27-1C86-4653-8866-79C24C5C51FB}"/>
          </ac:spMkLst>
        </pc:spChg>
        <pc:spChg chg="mod">
          <ac:chgData name="oluwatosin oluwadare" userId="666f35bd2f0c5b0b" providerId="LiveId" clId="{5085AEBB-BFEB-2E4B-8820-0A23D02D7FF7}" dt="2020-01-03T04:58:51.496" v="382" actId="2711"/>
          <ac:spMkLst>
            <pc:docMk/>
            <pc:sldMk cId="2934176004" sldId="299"/>
            <ac:spMk id="14" creationId="{3BA62E19-CD42-4C09-B825-844B4943D49D}"/>
          </ac:spMkLst>
        </pc:spChg>
      </pc:sldChg>
      <pc:sldChg chg="addSp modSp">
        <pc:chgData name="oluwatosin oluwadare" userId="666f35bd2f0c5b0b" providerId="LiveId" clId="{5085AEBB-BFEB-2E4B-8820-0A23D02D7FF7}" dt="2020-01-08T00:33:09.975" v="1338"/>
        <pc:sldMkLst>
          <pc:docMk/>
          <pc:sldMk cId="1291235484" sldId="300"/>
        </pc:sldMkLst>
        <pc:spChg chg="mod">
          <ac:chgData name="oluwatosin oluwadare" userId="666f35bd2f0c5b0b" providerId="LiveId" clId="{5085AEBB-BFEB-2E4B-8820-0A23D02D7FF7}" dt="2020-01-03T04:58:44.057" v="381" actId="27636"/>
          <ac:spMkLst>
            <pc:docMk/>
            <pc:sldMk cId="1291235484" sldId="300"/>
            <ac:spMk id="2" creationId="{599847B2-BFE0-0040-81B4-4B2137792091}"/>
          </ac:spMkLst>
        </pc:spChg>
        <pc:spChg chg="add mod">
          <ac:chgData name="oluwatosin oluwadare" userId="666f35bd2f0c5b0b" providerId="LiveId" clId="{5085AEBB-BFEB-2E4B-8820-0A23D02D7FF7}" dt="2020-01-08T00:33:09.975" v="1338"/>
          <ac:spMkLst>
            <pc:docMk/>
            <pc:sldMk cId="1291235484" sldId="300"/>
            <ac:spMk id="6" creationId="{E6CEF8B4-CA7A-794E-AF9D-7FBFEED179A1}"/>
          </ac:spMkLst>
        </pc:spChg>
        <pc:spChg chg="add mod">
          <ac:chgData name="oluwatosin oluwadare" userId="666f35bd2f0c5b0b" providerId="LiveId" clId="{5085AEBB-BFEB-2E4B-8820-0A23D02D7FF7}" dt="2020-01-08T00:33:09.975" v="1338"/>
          <ac:spMkLst>
            <pc:docMk/>
            <pc:sldMk cId="1291235484" sldId="300"/>
            <ac:spMk id="7" creationId="{69035C1C-2178-8547-93C4-C62C614EFEC2}"/>
          </ac:spMkLst>
        </pc:spChg>
      </pc:sldChg>
      <pc:sldChg chg="addSp modSp add ord">
        <pc:chgData name="oluwatosin oluwadare" userId="666f35bd2f0c5b0b" providerId="LiveId" clId="{5085AEBB-BFEB-2E4B-8820-0A23D02D7FF7}" dt="2020-01-08T00:33:09.975" v="1338"/>
        <pc:sldMkLst>
          <pc:docMk/>
          <pc:sldMk cId="928388674" sldId="301"/>
        </pc:sldMkLst>
        <pc:spChg chg="mod">
          <ac:chgData name="oluwatosin oluwadare" userId="666f35bd2f0c5b0b" providerId="LiveId" clId="{5085AEBB-BFEB-2E4B-8820-0A23D02D7FF7}" dt="2020-01-03T04:29:45.954" v="213" actId="113"/>
          <ac:spMkLst>
            <pc:docMk/>
            <pc:sldMk cId="928388674" sldId="301"/>
            <ac:spMk id="2" creationId="{E1181BAC-4FF9-A949-B76E-A2CAD91A0A27}"/>
          </ac:spMkLst>
        </pc:spChg>
        <pc:spChg chg="mod">
          <ac:chgData name="oluwatosin oluwadare" userId="666f35bd2f0c5b0b" providerId="LiveId" clId="{5085AEBB-BFEB-2E4B-8820-0A23D02D7FF7}" dt="2020-01-03T04:38:45.880" v="320" actId="12"/>
          <ac:spMkLst>
            <pc:docMk/>
            <pc:sldMk cId="928388674" sldId="301"/>
            <ac:spMk id="3" creationId="{5784E93B-9D88-1645-B62D-027B5FC226E5}"/>
          </ac:spMkLst>
        </pc:spChg>
        <pc:spChg chg="add mod">
          <ac:chgData name="oluwatosin oluwadare" userId="666f35bd2f0c5b0b" providerId="LiveId" clId="{5085AEBB-BFEB-2E4B-8820-0A23D02D7FF7}" dt="2020-01-08T00:33:09.975" v="1338"/>
          <ac:spMkLst>
            <pc:docMk/>
            <pc:sldMk cId="928388674" sldId="301"/>
            <ac:spMk id="4" creationId="{179D178D-4866-AF4E-9F8B-91102665091E}"/>
          </ac:spMkLst>
        </pc:spChg>
        <pc:spChg chg="add mod">
          <ac:chgData name="oluwatosin oluwadare" userId="666f35bd2f0c5b0b" providerId="LiveId" clId="{5085AEBB-BFEB-2E4B-8820-0A23D02D7FF7}" dt="2020-01-08T00:33:09.975" v="1338"/>
          <ac:spMkLst>
            <pc:docMk/>
            <pc:sldMk cId="928388674" sldId="301"/>
            <ac:spMk id="5" creationId="{75844936-609F-BD44-B51B-2388DD74B0C0}"/>
          </ac:spMkLst>
        </pc:spChg>
      </pc:sldChg>
      <pc:sldChg chg="delSp modSp add modTransition">
        <pc:chgData name="oluwatosin oluwadare" userId="666f35bd2f0c5b0b" providerId="LiveId" clId="{5085AEBB-BFEB-2E4B-8820-0A23D02D7FF7}" dt="2020-01-08T00:40:10.225" v="1381" actId="255"/>
        <pc:sldMkLst>
          <pc:docMk/>
          <pc:sldMk cId="3785250460" sldId="744"/>
        </pc:sldMkLst>
        <pc:spChg chg="mod">
          <ac:chgData name="oluwatosin oluwadare" userId="666f35bd2f0c5b0b" providerId="LiveId" clId="{5085AEBB-BFEB-2E4B-8820-0A23D02D7FF7}" dt="2020-01-08T00:31:23.439" v="1326" actId="113"/>
          <ac:spMkLst>
            <pc:docMk/>
            <pc:sldMk cId="3785250460" sldId="744"/>
            <ac:spMk id="31746" creationId="{016AB0AA-7B97-6C48-A4F0-1F4D01C8676A}"/>
          </ac:spMkLst>
        </pc:spChg>
        <pc:spChg chg="mod">
          <ac:chgData name="oluwatosin oluwadare" userId="666f35bd2f0c5b0b" providerId="LiveId" clId="{5085AEBB-BFEB-2E4B-8820-0A23D02D7FF7}" dt="2020-01-08T00:40:10.225" v="1381" actId="255"/>
          <ac:spMkLst>
            <pc:docMk/>
            <pc:sldMk cId="3785250460" sldId="744"/>
            <ac:spMk id="31747" creationId="{310466E2-6375-3848-8FE0-7F9121B3615E}"/>
          </ac:spMkLst>
        </pc:spChg>
        <pc:spChg chg="mod">
          <ac:chgData name="oluwatosin oluwadare" userId="666f35bd2f0c5b0b" providerId="LiveId" clId="{5085AEBB-BFEB-2E4B-8820-0A23D02D7FF7}" dt="2020-01-08T00:31:18.417" v="1325" actId="2711"/>
          <ac:spMkLst>
            <pc:docMk/>
            <pc:sldMk cId="3785250460" sldId="744"/>
            <ac:spMk id="31748" creationId="{4A7F32EA-EB26-364E-B003-135F057A9BD8}"/>
          </ac:spMkLst>
        </pc:spChg>
        <pc:spChg chg="del mod">
          <ac:chgData name="oluwatosin oluwadare" userId="666f35bd2f0c5b0b" providerId="LiveId" clId="{5085AEBB-BFEB-2E4B-8820-0A23D02D7FF7}" dt="2020-01-08T00:32:17.752" v="1337" actId="478"/>
          <ac:spMkLst>
            <pc:docMk/>
            <pc:sldMk cId="3785250460" sldId="744"/>
            <ac:spMk id="31749" creationId="{617DE2D3-8473-6644-8416-7F0F7CFC05B8}"/>
          </ac:spMkLst>
        </pc:spChg>
        <pc:spChg chg="mod">
          <ac:chgData name="oluwatosin oluwadare" userId="666f35bd2f0c5b0b" providerId="LiveId" clId="{5085AEBB-BFEB-2E4B-8820-0A23D02D7FF7}" dt="2020-01-08T00:31:18.417" v="1325" actId="2711"/>
          <ac:spMkLst>
            <pc:docMk/>
            <pc:sldMk cId="3785250460" sldId="744"/>
            <ac:spMk id="31750" creationId="{536082D2-052E-2544-AAC6-94386E31F1A8}"/>
          </ac:spMkLst>
        </pc:spChg>
      </pc:sldChg>
      <pc:sldChg chg="addSp delSp modSp add modTransition">
        <pc:chgData name="oluwatosin oluwadare" userId="666f35bd2f0c5b0b" providerId="LiveId" clId="{5085AEBB-BFEB-2E4B-8820-0A23D02D7FF7}" dt="2020-01-08T00:33:09.975" v="1338"/>
        <pc:sldMkLst>
          <pc:docMk/>
          <pc:sldMk cId="3467839661" sldId="746"/>
        </pc:sldMkLst>
        <pc:spChg chg="mod">
          <ac:chgData name="oluwatosin oluwadare" userId="666f35bd2f0c5b0b" providerId="LiveId" clId="{5085AEBB-BFEB-2E4B-8820-0A23D02D7FF7}" dt="2020-01-03T20:57:39.301" v="630" actId="1076"/>
          <ac:spMkLst>
            <pc:docMk/>
            <pc:sldMk cId="3467839661" sldId="746"/>
            <ac:spMk id="2" creationId="{280226F9-89B9-7547-A3A9-088D34346939}"/>
          </ac:spMkLst>
        </pc:spChg>
        <pc:spChg chg="add mod">
          <ac:chgData name="oluwatosin oluwadare" userId="666f35bd2f0c5b0b" providerId="LiveId" clId="{5085AEBB-BFEB-2E4B-8820-0A23D02D7FF7}" dt="2020-01-08T00:33:09.975" v="1338"/>
          <ac:spMkLst>
            <pc:docMk/>
            <pc:sldMk cId="3467839661" sldId="746"/>
            <ac:spMk id="3" creationId="{36B7C7DD-4B62-E840-941D-998DCE14CECD}"/>
          </ac:spMkLst>
        </pc:spChg>
        <pc:spChg chg="del mod">
          <ac:chgData name="oluwatosin oluwadare" userId="666f35bd2f0c5b0b" providerId="LiveId" clId="{5085AEBB-BFEB-2E4B-8820-0A23D02D7FF7}" dt="2020-01-03T20:47:51.177" v="589" actId="478"/>
          <ac:spMkLst>
            <pc:docMk/>
            <pc:sldMk cId="3467839661" sldId="746"/>
            <ac:spMk id="4" creationId="{3CE55B7F-D1DC-B04C-B6C5-EA07D4274FE2}"/>
          </ac:spMkLst>
        </pc:spChg>
        <pc:spChg chg="add mod">
          <ac:chgData name="oluwatosin oluwadare" userId="666f35bd2f0c5b0b" providerId="LiveId" clId="{5085AEBB-BFEB-2E4B-8820-0A23D02D7FF7}" dt="2020-01-08T00:33:09.975" v="1338"/>
          <ac:spMkLst>
            <pc:docMk/>
            <pc:sldMk cId="3467839661" sldId="746"/>
            <ac:spMk id="4" creationId="{FABD526E-E22D-D541-82C0-23CF71C8DCF0}"/>
          </ac:spMkLst>
        </pc:spChg>
        <pc:spChg chg="del">
          <ac:chgData name="oluwatosin oluwadare" userId="666f35bd2f0c5b0b" providerId="LiveId" clId="{5085AEBB-BFEB-2E4B-8820-0A23D02D7FF7}" dt="2020-01-03T20:47:29.490" v="585" actId="478"/>
          <ac:spMkLst>
            <pc:docMk/>
            <pc:sldMk cId="3467839661" sldId="746"/>
            <ac:spMk id="5" creationId="{48D4ECE1-ACF8-D749-A816-E839CF39C4AC}"/>
          </ac:spMkLst>
        </pc:spChg>
        <pc:spChg chg="del mod">
          <ac:chgData name="oluwatosin oluwadare" userId="666f35bd2f0c5b0b" providerId="LiveId" clId="{5085AEBB-BFEB-2E4B-8820-0A23D02D7FF7}" dt="2020-01-03T20:47:44.293" v="588" actId="478"/>
          <ac:spMkLst>
            <pc:docMk/>
            <pc:sldMk cId="3467839661" sldId="746"/>
            <ac:spMk id="6" creationId="{7F15DB18-F6C2-A444-8370-BE96FD4E1C12}"/>
          </ac:spMkLst>
        </pc:spChg>
        <pc:spChg chg="mod">
          <ac:chgData name="oluwatosin oluwadare" userId="666f35bd2f0c5b0b" providerId="LiveId" clId="{5085AEBB-BFEB-2E4B-8820-0A23D02D7FF7}" dt="2020-01-03T20:47:34.307" v="586" actId="2711"/>
          <ac:spMkLst>
            <pc:docMk/>
            <pc:sldMk cId="3467839661" sldId="746"/>
            <ac:spMk id="19463" creationId="{6B2F9FD4-038C-C54A-9E22-12629445E775}"/>
          </ac:spMkLst>
        </pc:spChg>
        <pc:picChg chg="mod">
          <ac:chgData name="oluwatosin oluwadare" userId="666f35bd2f0c5b0b" providerId="LiveId" clId="{5085AEBB-BFEB-2E4B-8820-0A23D02D7FF7}" dt="2020-01-03T20:47:34.307" v="586" actId="2711"/>
          <ac:picMkLst>
            <pc:docMk/>
            <pc:sldMk cId="3467839661" sldId="746"/>
            <ac:picMk id="19461" creationId="{CC2202DB-04B7-7A4D-9449-7D45549A7416}"/>
          </ac:picMkLst>
        </pc:picChg>
        <pc:picChg chg="mod">
          <ac:chgData name="oluwatosin oluwadare" userId="666f35bd2f0c5b0b" providerId="LiveId" clId="{5085AEBB-BFEB-2E4B-8820-0A23D02D7FF7}" dt="2020-01-03T20:57:40.707" v="631" actId="1076"/>
          <ac:picMkLst>
            <pc:docMk/>
            <pc:sldMk cId="3467839661" sldId="746"/>
            <ac:picMk id="19462" creationId="{95DED2B1-5283-F04C-8E63-25DBD492A3CA}"/>
          </ac:picMkLst>
        </pc:picChg>
      </pc:sldChg>
      <pc:sldChg chg="add del modTransition">
        <pc:chgData name="oluwatosin oluwadare" userId="666f35bd2f0c5b0b" providerId="LiveId" clId="{5085AEBB-BFEB-2E4B-8820-0A23D02D7FF7}" dt="2020-01-03T20:54:24.106" v="623" actId="2696"/>
        <pc:sldMkLst>
          <pc:docMk/>
          <pc:sldMk cId="2238017515" sldId="747"/>
        </pc:sldMkLst>
      </pc:sldChg>
      <pc:sldChg chg="add del modTransition">
        <pc:chgData name="oluwatosin oluwadare" userId="666f35bd2f0c5b0b" providerId="LiveId" clId="{5085AEBB-BFEB-2E4B-8820-0A23D02D7FF7}" dt="2020-01-03T20:54:25.607" v="624" actId="2696"/>
        <pc:sldMkLst>
          <pc:docMk/>
          <pc:sldMk cId="479687807" sldId="748"/>
        </pc:sldMkLst>
      </pc:sldChg>
      <pc:sldChg chg="add del modTransition">
        <pc:chgData name="oluwatosin oluwadare" userId="666f35bd2f0c5b0b" providerId="LiveId" clId="{5085AEBB-BFEB-2E4B-8820-0A23D02D7FF7}" dt="2020-01-03T20:54:28.139" v="625" actId="2696"/>
        <pc:sldMkLst>
          <pc:docMk/>
          <pc:sldMk cId="425070892" sldId="752"/>
        </pc:sldMkLst>
      </pc:sldChg>
      <pc:sldChg chg="addSp delSp modSp add mod setBg">
        <pc:chgData name="oluwatosin oluwadare" userId="666f35bd2f0c5b0b" providerId="LiveId" clId="{5085AEBB-BFEB-2E4B-8820-0A23D02D7FF7}" dt="2020-01-08T00:33:09.975" v="1338"/>
        <pc:sldMkLst>
          <pc:docMk/>
          <pc:sldMk cId="469166238" sldId="753"/>
        </pc:sldMkLst>
        <pc:spChg chg="add mod">
          <ac:chgData name="oluwatosin oluwadare" userId="666f35bd2f0c5b0b" providerId="LiveId" clId="{5085AEBB-BFEB-2E4B-8820-0A23D02D7FF7}" dt="2020-01-08T00:33:09.975" v="1338"/>
          <ac:spMkLst>
            <pc:docMk/>
            <pc:sldMk cId="469166238" sldId="753"/>
            <ac:spMk id="2" creationId="{718E8649-ED60-4A46-A823-331149C81600}"/>
          </ac:spMkLst>
        </pc:spChg>
        <pc:spChg chg="del">
          <ac:chgData name="oluwatosin oluwadare" userId="666f35bd2f0c5b0b" providerId="LiveId" clId="{5085AEBB-BFEB-2E4B-8820-0A23D02D7FF7}" dt="2020-01-03T20:49:05.427" v="597" actId="26606"/>
          <ac:spMkLst>
            <pc:docMk/>
            <pc:sldMk cId="469166238" sldId="753"/>
            <ac:spMk id="2" creationId="{E14C4983-F110-4345-ACE6-EC26BFC5AF70}"/>
          </ac:spMkLst>
        </pc:spChg>
        <pc:spChg chg="del mod">
          <ac:chgData name="oluwatosin oluwadare" userId="666f35bd2f0c5b0b" providerId="LiveId" clId="{5085AEBB-BFEB-2E4B-8820-0A23D02D7FF7}" dt="2020-01-03T20:48:57.409" v="593"/>
          <ac:spMkLst>
            <pc:docMk/>
            <pc:sldMk cId="469166238" sldId="753"/>
            <ac:spMk id="3" creationId="{A45F5D23-800F-6F40-9194-FD73516374FF}"/>
          </ac:spMkLst>
        </pc:spChg>
        <pc:spChg chg="add mod">
          <ac:chgData name="oluwatosin oluwadare" userId="666f35bd2f0c5b0b" providerId="LiveId" clId="{5085AEBB-BFEB-2E4B-8820-0A23D02D7FF7}" dt="2020-01-08T00:33:09.975" v="1338"/>
          <ac:spMkLst>
            <pc:docMk/>
            <pc:sldMk cId="469166238" sldId="753"/>
            <ac:spMk id="3" creationId="{E74E4A39-A10B-1045-8A2B-C135BF8F634D}"/>
          </ac:spMkLst>
        </pc:spChg>
        <pc:spChg chg="add mod">
          <ac:chgData name="oluwatosin oluwadare" userId="666f35bd2f0c5b0b" providerId="LiveId" clId="{5085AEBB-BFEB-2E4B-8820-0A23D02D7FF7}" dt="2020-01-03T20:49:58.484" v="621" actId="1076"/>
          <ac:spMkLst>
            <pc:docMk/>
            <pc:sldMk cId="469166238" sldId="753"/>
            <ac:spMk id="6" creationId="{BA70701A-B6E5-CE4D-B1ED-00D3B97FD911}"/>
          </ac:spMkLst>
        </pc:spChg>
        <pc:spChg chg="add del">
          <ac:chgData name="oluwatosin oluwadare" userId="666f35bd2f0c5b0b" providerId="LiveId" clId="{5085AEBB-BFEB-2E4B-8820-0A23D02D7FF7}" dt="2020-01-03T20:55:18.315" v="627"/>
          <ac:spMkLst>
            <pc:docMk/>
            <pc:sldMk cId="469166238" sldId="753"/>
            <ac:spMk id="7" creationId="{BC22F5F5-7E67-134A-8499-FD4F7528F697}"/>
          </ac:spMkLst>
        </pc:spChg>
        <pc:picChg chg="add mod">
          <ac:chgData name="oluwatosin oluwadare" userId="666f35bd2f0c5b0b" providerId="LiveId" clId="{5085AEBB-BFEB-2E4B-8820-0A23D02D7FF7}" dt="2020-01-03T20:50:00.137" v="622" actId="1076"/>
          <ac:picMkLst>
            <pc:docMk/>
            <pc:sldMk cId="469166238" sldId="753"/>
            <ac:picMk id="5" creationId="{B877C34A-403C-DF43-B0B8-3CC4DC406B1F}"/>
          </ac:picMkLst>
        </pc:picChg>
      </pc:sldChg>
      <pc:sldChg chg="addSp modSp add modAnim">
        <pc:chgData name="oluwatosin oluwadare" userId="666f35bd2f0c5b0b" providerId="LiveId" clId="{5085AEBB-BFEB-2E4B-8820-0A23D02D7FF7}" dt="2020-01-08T00:33:09.975" v="1338"/>
        <pc:sldMkLst>
          <pc:docMk/>
          <pc:sldMk cId="3741722642" sldId="754"/>
        </pc:sldMkLst>
        <pc:spChg chg="mod">
          <ac:chgData name="oluwatosin oluwadare" userId="666f35bd2f0c5b0b" providerId="LiveId" clId="{5085AEBB-BFEB-2E4B-8820-0A23D02D7FF7}" dt="2020-01-03T21:00:59.709" v="659" actId="20577"/>
          <ac:spMkLst>
            <pc:docMk/>
            <pc:sldMk cId="3741722642" sldId="754"/>
            <ac:spMk id="2" creationId="{A583DDBD-F0FF-9E43-9189-0E13831A758B}"/>
          </ac:spMkLst>
        </pc:spChg>
        <pc:spChg chg="mod">
          <ac:chgData name="oluwatosin oluwadare" userId="666f35bd2f0c5b0b" providerId="LiveId" clId="{5085AEBB-BFEB-2E4B-8820-0A23D02D7FF7}" dt="2020-01-03T21:20:11.618" v="927" actId="113"/>
          <ac:spMkLst>
            <pc:docMk/>
            <pc:sldMk cId="3741722642" sldId="754"/>
            <ac:spMk id="3" creationId="{2D517F8E-FC6F-4041-8795-523C632B6759}"/>
          </ac:spMkLst>
        </pc:spChg>
        <pc:spChg chg="add mod">
          <ac:chgData name="oluwatosin oluwadare" userId="666f35bd2f0c5b0b" providerId="LiveId" clId="{5085AEBB-BFEB-2E4B-8820-0A23D02D7FF7}" dt="2020-01-08T00:33:09.975" v="1338"/>
          <ac:spMkLst>
            <pc:docMk/>
            <pc:sldMk cId="3741722642" sldId="754"/>
            <ac:spMk id="4" creationId="{2FF72E2D-6DB8-CB4C-AFF6-7A7E56D1555D}"/>
          </ac:spMkLst>
        </pc:spChg>
        <pc:spChg chg="add mod">
          <ac:chgData name="oluwatosin oluwadare" userId="666f35bd2f0c5b0b" providerId="LiveId" clId="{5085AEBB-BFEB-2E4B-8820-0A23D02D7FF7}" dt="2020-01-08T00:33:09.975" v="1338"/>
          <ac:spMkLst>
            <pc:docMk/>
            <pc:sldMk cId="3741722642" sldId="754"/>
            <ac:spMk id="5" creationId="{55714863-CB88-5349-9992-6412759FCDD9}"/>
          </ac:spMkLst>
        </pc:spChg>
      </pc:sldChg>
      <pc:sldChg chg="addSp delSp modSp add">
        <pc:chgData name="oluwatosin oluwadare" userId="666f35bd2f0c5b0b" providerId="LiveId" clId="{5085AEBB-BFEB-2E4B-8820-0A23D02D7FF7}" dt="2020-01-08T00:33:09.975" v="1338"/>
        <pc:sldMkLst>
          <pc:docMk/>
          <pc:sldMk cId="4004713051" sldId="755"/>
        </pc:sldMkLst>
        <pc:spChg chg="add del mod">
          <ac:chgData name="oluwatosin oluwadare" userId="666f35bd2f0c5b0b" providerId="LiveId" clId="{5085AEBB-BFEB-2E4B-8820-0A23D02D7FF7}" dt="2020-01-03T22:23:26.722" v="962" actId="113"/>
          <ac:spMkLst>
            <pc:docMk/>
            <pc:sldMk cId="4004713051" sldId="755"/>
            <ac:spMk id="2" creationId="{59132AC3-BD74-A147-9B86-D69B34BD098B}"/>
          </ac:spMkLst>
        </pc:spChg>
        <pc:spChg chg="mod">
          <ac:chgData name="oluwatosin oluwadare" userId="666f35bd2f0c5b0b" providerId="LiveId" clId="{5085AEBB-BFEB-2E4B-8820-0A23D02D7FF7}" dt="2020-01-04T01:21:26.631" v="1312" actId="1076"/>
          <ac:spMkLst>
            <pc:docMk/>
            <pc:sldMk cId="4004713051" sldId="755"/>
            <ac:spMk id="3" creationId="{724DDB56-ADFE-1346-966E-47BCB17EF4F3}"/>
          </ac:spMkLst>
        </pc:spChg>
        <pc:spChg chg="add mod">
          <ac:chgData name="oluwatosin oluwadare" userId="666f35bd2f0c5b0b" providerId="LiveId" clId="{5085AEBB-BFEB-2E4B-8820-0A23D02D7FF7}" dt="2020-01-08T00:33:09.975" v="1338"/>
          <ac:spMkLst>
            <pc:docMk/>
            <pc:sldMk cId="4004713051" sldId="755"/>
            <ac:spMk id="4" creationId="{BBD28EAA-7FE7-BC41-8173-4F5AF8146E1C}"/>
          </ac:spMkLst>
        </pc:spChg>
        <pc:spChg chg="add mod">
          <ac:chgData name="oluwatosin oluwadare" userId="666f35bd2f0c5b0b" providerId="LiveId" clId="{5085AEBB-BFEB-2E4B-8820-0A23D02D7FF7}" dt="2020-01-08T00:33:09.975" v="1338"/>
          <ac:spMkLst>
            <pc:docMk/>
            <pc:sldMk cId="4004713051" sldId="755"/>
            <ac:spMk id="5" creationId="{4D8B6D17-89CC-F148-A4D5-CA9D6FAEC638}"/>
          </ac:spMkLst>
        </pc:spChg>
        <pc:spChg chg="add del mod">
          <ac:chgData name="oluwatosin oluwadare" userId="666f35bd2f0c5b0b" providerId="LiveId" clId="{5085AEBB-BFEB-2E4B-8820-0A23D02D7FF7}" dt="2020-01-03T22:23:10.536" v="945"/>
          <ac:spMkLst>
            <pc:docMk/>
            <pc:sldMk cId="4004713051" sldId="755"/>
            <ac:spMk id="5" creationId="{5BC6E916-214A-8748-A822-12D46037C875}"/>
          </ac:spMkLst>
        </pc:spChg>
        <pc:graphicFrameChg chg="add mod modGraphic">
          <ac:chgData name="oluwatosin oluwadare" userId="666f35bd2f0c5b0b" providerId="LiveId" clId="{5085AEBB-BFEB-2E4B-8820-0A23D02D7FF7}" dt="2020-01-04T01:54:11.798" v="1317" actId="14734"/>
          <ac:graphicFrameMkLst>
            <pc:docMk/>
            <pc:sldMk cId="4004713051" sldId="755"/>
            <ac:graphicFrameMk id="6" creationId="{69B0B874-89BA-7241-8811-26AF7EFE75A9}"/>
          </ac:graphicFrameMkLst>
        </pc:graphicFrameChg>
        <pc:picChg chg="add del mod">
          <ac:chgData name="oluwatosin oluwadare" userId="666f35bd2f0c5b0b" providerId="LiveId" clId="{5085AEBB-BFEB-2E4B-8820-0A23D02D7FF7}" dt="2020-01-03T22:23:11.236" v="946"/>
          <ac:picMkLst>
            <pc:docMk/>
            <pc:sldMk cId="4004713051" sldId="755"/>
            <ac:picMk id="4" creationId="{9D535D1B-279A-0546-87E4-E89F599732A8}"/>
          </ac:picMkLst>
        </pc:picChg>
      </pc:sldChg>
      <pc:sldChg chg="addSp delSp modSp add mod setBg modAnim">
        <pc:chgData name="oluwatosin oluwadare" userId="666f35bd2f0c5b0b" providerId="LiveId" clId="{5085AEBB-BFEB-2E4B-8820-0A23D02D7FF7}" dt="2020-01-22T17:27:55.376" v="2109"/>
        <pc:sldMkLst>
          <pc:docMk/>
          <pc:sldMk cId="3647731965" sldId="756"/>
        </pc:sldMkLst>
        <pc:spChg chg="mod">
          <ac:chgData name="oluwatosin oluwadare" userId="666f35bd2f0c5b0b" providerId="LiveId" clId="{5085AEBB-BFEB-2E4B-8820-0A23D02D7FF7}" dt="2020-01-22T17:13:44.024" v="1962" actId="26606"/>
          <ac:spMkLst>
            <pc:docMk/>
            <pc:sldMk cId="3647731965" sldId="756"/>
            <ac:spMk id="2" creationId="{7A79F847-8A87-0446-813D-357D048E8373}"/>
          </ac:spMkLst>
        </pc:spChg>
        <pc:spChg chg="del mod">
          <ac:chgData name="oluwatosin oluwadare" userId="666f35bd2f0c5b0b" providerId="LiveId" clId="{5085AEBB-BFEB-2E4B-8820-0A23D02D7FF7}" dt="2020-01-22T17:13:44.024" v="1962" actId="26606"/>
          <ac:spMkLst>
            <pc:docMk/>
            <pc:sldMk cId="3647731965" sldId="756"/>
            <ac:spMk id="3" creationId="{2F86A20C-A0E3-8B4C-B009-9575550EB27D}"/>
          </ac:spMkLst>
        </pc:spChg>
        <pc:spChg chg="mod">
          <ac:chgData name="oluwatosin oluwadare" userId="666f35bd2f0c5b0b" providerId="LiveId" clId="{5085AEBB-BFEB-2E4B-8820-0A23D02D7FF7}" dt="2020-01-22T17:13:44.024" v="1962" actId="26606"/>
          <ac:spMkLst>
            <pc:docMk/>
            <pc:sldMk cId="3647731965" sldId="756"/>
            <ac:spMk id="4" creationId="{9CFBD02B-A0AC-DA4D-A963-468A3D2349DA}"/>
          </ac:spMkLst>
        </pc:spChg>
        <pc:spChg chg="mod">
          <ac:chgData name="oluwatosin oluwadare" userId="666f35bd2f0c5b0b" providerId="LiveId" clId="{5085AEBB-BFEB-2E4B-8820-0A23D02D7FF7}" dt="2020-01-22T17:13:44.024" v="1962" actId="26606"/>
          <ac:spMkLst>
            <pc:docMk/>
            <pc:sldMk cId="3647731965" sldId="756"/>
            <ac:spMk id="5" creationId="{CA73E469-E0AE-CC4C-85D7-61C3C258D22A}"/>
          </ac:spMkLst>
        </pc:spChg>
        <pc:spChg chg="add">
          <ac:chgData name="oluwatosin oluwadare" userId="666f35bd2f0c5b0b" providerId="LiveId" clId="{5085AEBB-BFEB-2E4B-8820-0A23D02D7FF7}" dt="2020-01-22T17:13:44.024" v="1962" actId="26606"/>
          <ac:spMkLst>
            <pc:docMk/>
            <pc:sldMk cId="3647731965" sldId="756"/>
            <ac:spMk id="12" creationId="{46C2E80F-49A6-4372-B103-219D417A55ED}"/>
          </ac:spMkLst>
        </pc:spChg>
        <pc:graphicFrameChg chg="add mod">
          <ac:chgData name="oluwatosin oluwadare" userId="666f35bd2f0c5b0b" providerId="LiveId" clId="{5085AEBB-BFEB-2E4B-8820-0A23D02D7FF7}" dt="2020-01-22T17:20:03.993" v="2098"/>
          <ac:graphicFrameMkLst>
            <pc:docMk/>
            <pc:sldMk cId="3647731965" sldId="756"/>
            <ac:graphicFrameMk id="7" creationId="{284CF262-4A10-41DD-B415-8AC8EDF6077F}"/>
          </ac:graphicFrameMkLst>
        </pc:graphicFrameChg>
      </pc:sldChg>
      <pc:sldChg chg="modSp add del">
        <pc:chgData name="oluwatosin oluwadare" userId="666f35bd2f0c5b0b" providerId="LiveId" clId="{5085AEBB-BFEB-2E4B-8820-0A23D02D7FF7}" dt="2020-01-22T16:24:24.032" v="1806" actId="2696"/>
        <pc:sldMkLst>
          <pc:docMk/>
          <pc:sldMk cId="3985816628" sldId="756"/>
        </pc:sldMkLst>
        <pc:spChg chg="mod">
          <ac:chgData name="oluwatosin oluwadare" userId="666f35bd2f0c5b0b" providerId="LiveId" clId="{5085AEBB-BFEB-2E4B-8820-0A23D02D7FF7}" dt="2020-01-22T16:04:41.254" v="1482" actId="113"/>
          <ac:spMkLst>
            <pc:docMk/>
            <pc:sldMk cId="3985816628" sldId="756"/>
            <ac:spMk id="2" creationId="{7A79F847-8A87-0446-813D-357D048E8373}"/>
          </ac:spMkLst>
        </pc:spChg>
        <pc:spChg chg="mod">
          <ac:chgData name="oluwatosin oluwadare" userId="666f35bd2f0c5b0b" providerId="LiveId" clId="{5085AEBB-BFEB-2E4B-8820-0A23D02D7FF7}" dt="2020-01-22T16:23:49.334" v="1805" actId="20577"/>
          <ac:spMkLst>
            <pc:docMk/>
            <pc:sldMk cId="3985816628" sldId="756"/>
            <ac:spMk id="3" creationId="{2F86A20C-A0E3-8B4C-B009-9575550EB27D}"/>
          </ac:spMkLst>
        </pc:spChg>
      </pc:sldChg>
      <pc:sldChg chg="addSp modSp add mod setBg modAnim setClrOvrMap">
        <pc:chgData name="oluwatosin oluwadare" userId="666f35bd2f0c5b0b" providerId="LiveId" clId="{5085AEBB-BFEB-2E4B-8820-0A23D02D7FF7}" dt="2020-01-22T17:28:07.968" v="2110"/>
        <pc:sldMkLst>
          <pc:docMk/>
          <pc:sldMk cId="2175854139" sldId="757"/>
        </pc:sldMkLst>
        <pc:spChg chg="mod">
          <ac:chgData name="oluwatosin oluwadare" userId="666f35bd2f0c5b0b" providerId="LiveId" clId="{5085AEBB-BFEB-2E4B-8820-0A23D02D7FF7}" dt="2020-01-22T17:12:01.354" v="1960" actId="26606"/>
          <ac:spMkLst>
            <pc:docMk/>
            <pc:sldMk cId="2175854139" sldId="757"/>
            <ac:spMk id="2" creationId="{94D5371E-1CEF-3646-8A97-1D2782833B45}"/>
          </ac:spMkLst>
        </pc:spChg>
        <pc:spChg chg="mod">
          <ac:chgData name="oluwatosin oluwadare" userId="666f35bd2f0c5b0b" providerId="LiveId" clId="{5085AEBB-BFEB-2E4B-8820-0A23D02D7FF7}" dt="2020-01-22T17:12:01.354" v="1960" actId="26606"/>
          <ac:spMkLst>
            <pc:docMk/>
            <pc:sldMk cId="2175854139" sldId="757"/>
            <ac:spMk id="3" creationId="{78906948-4815-344F-AC90-B71361F29ABE}"/>
          </ac:spMkLst>
        </pc:spChg>
        <pc:spChg chg="mod">
          <ac:chgData name="oluwatosin oluwadare" userId="666f35bd2f0c5b0b" providerId="LiveId" clId="{5085AEBB-BFEB-2E4B-8820-0A23D02D7FF7}" dt="2020-01-22T17:12:01.354" v="1960" actId="26606"/>
          <ac:spMkLst>
            <pc:docMk/>
            <pc:sldMk cId="2175854139" sldId="757"/>
            <ac:spMk id="4" creationId="{36FB9E18-87F2-184D-A753-2D3F7787C59E}"/>
          </ac:spMkLst>
        </pc:spChg>
        <pc:spChg chg="mod">
          <ac:chgData name="oluwatosin oluwadare" userId="666f35bd2f0c5b0b" providerId="LiveId" clId="{5085AEBB-BFEB-2E4B-8820-0A23D02D7FF7}" dt="2020-01-22T17:12:01.354" v="1960" actId="26606"/>
          <ac:spMkLst>
            <pc:docMk/>
            <pc:sldMk cId="2175854139" sldId="757"/>
            <ac:spMk id="5" creationId="{A45C04ED-9E89-4945-859C-92263ABEB01F}"/>
          </ac:spMkLst>
        </pc:spChg>
        <pc:spChg chg="add mod">
          <ac:chgData name="oluwatosin oluwadare" userId="666f35bd2f0c5b0b" providerId="LiveId" clId="{5085AEBB-BFEB-2E4B-8820-0A23D02D7FF7}" dt="2020-01-22T17:12:16.274" v="1961" actId="1076"/>
          <ac:spMkLst>
            <pc:docMk/>
            <pc:sldMk cId="2175854139" sldId="757"/>
            <ac:spMk id="6" creationId="{7CEFDFD3-BF24-B347-A84E-36C89049B488}"/>
          </ac:spMkLst>
        </pc:spChg>
        <pc:spChg chg="add">
          <ac:chgData name="oluwatosin oluwadare" userId="666f35bd2f0c5b0b" providerId="LiveId" clId="{5085AEBB-BFEB-2E4B-8820-0A23D02D7FF7}" dt="2020-01-22T17:12:01.354" v="1960" actId="26606"/>
          <ac:spMkLst>
            <pc:docMk/>
            <pc:sldMk cId="2175854139" sldId="757"/>
            <ac:spMk id="13" creationId="{B0792D4F-247E-46FE-85FC-881DEFA41D94}"/>
          </ac:spMkLst>
        </pc:spChg>
        <pc:spChg chg="add">
          <ac:chgData name="oluwatosin oluwadare" userId="666f35bd2f0c5b0b" providerId="LiveId" clId="{5085AEBB-BFEB-2E4B-8820-0A23D02D7FF7}" dt="2020-01-22T17:12:01.354" v="1960" actId="26606"/>
          <ac:spMkLst>
            <pc:docMk/>
            <pc:sldMk cId="2175854139" sldId="757"/>
            <ac:spMk id="15" creationId="{FA3CD3A3-D3C1-4567-BEC0-3A50E9A3A630}"/>
          </ac:spMkLst>
        </pc:spChg>
        <pc:picChg chg="add mod ord">
          <ac:chgData name="oluwatosin oluwadare" userId="666f35bd2f0c5b0b" providerId="LiveId" clId="{5085AEBB-BFEB-2E4B-8820-0A23D02D7FF7}" dt="2020-01-22T17:12:01.354" v="1960" actId="26606"/>
          <ac:picMkLst>
            <pc:docMk/>
            <pc:sldMk cId="2175854139" sldId="757"/>
            <ac:picMk id="8" creationId="{EE08CAB6-03C8-CC46-A2F7-6E70D0E80558}"/>
          </ac:picMkLst>
        </pc:picChg>
        <pc:cxnChg chg="add">
          <ac:chgData name="oluwatosin oluwadare" userId="666f35bd2f0c5b0b" providerId="LiveId" clId="{5085AEBB-BFEB-2E4B-8820-0A23D02D7FF7}" dt="2020-01-22T17:12:01.354" v="1960" actId="26606"/>
          <ac:cxnSpMkLst>
            <pc:docMk/>
            <pc:sldMk cId="2175854139" sldId="757"/>
            <ac:cxnSpMk id="17" creationId="{B56D13EF-D431-4D0F-BFFC-1B5A686FF9BD}"/>
          </ac:cxnSpMkLst>
        </pc:cxnChg>
      </pc:sldChg>
      <pc:sldChg chg="modSp add">
        <pc:chgData name="oluwatosin oluwadare" userId="666f35bd2f0c5b0b" providerId="LiveId" clId="{5085AEBB-BFEB-2E4B-8820-0A23D02D7FF7}" dt="2020-01-22T17:20:39.304" v="2104" actId="122"/>
        <pc:sldMkLst>
          <pc:docMk/>
          <pc:sldMk cId="1755206771" sldId="758"/>
        </pc:sldMkLst>
        <pc:spChg chg="mod">
          <ac:chgData name="oluwatosin oluwadare" userId="666f35bd2f0c5b0b" providerId="LiveId" clId="{5085AEBB-BFEB-2E4B-8820-0A23D02D7FF7}" dt="2020-01-22T17:20:39.304" v="2104" actId="122"/>
          <ac:spMkLst>
            <pc:docMk/>
            <pc:sldMk cId="1755206771" sldId="758"/>
            <ac:spMk id="2" creationId="{A1403A69-80DC-C047-A41F-C42637AC05A3}"/>
          </ac:spMkLst>
        </pc:spChg>
        <pc:spChg chg="mod">
          <ac:chgData name="oluwatosin oluwadare" userId="666f35bd2f0c5b0b" providerId="LiveId" clId="{5085AEBB-BFEB-2E4B-8820-0A23D02D7FF7}" dt="2020-01-22T17:17:40.128" v="2093" actId="2711"/>
          <ac:spMkLst>
            <pc:docMk/>
            <pc:sldMk cId="1755206771" sldId="758"/>
            <ac:spMk id="3" creationId="{3B953D51-1E18-0A4C-8840-AE57D0CCC41D}"/>
          </ac:spMkLst>
        </pc:spChg>
      </pc:sldChg>
      <pc:sldChg chg="addSp delSp modSp add del">
        <pc:chgData name="oluwatosin oluwadare" userId="666f35bd2f0c5b0b" providerId="LiveId" clId="{5085AEBB-BFEB-2E4B-8820-0A23D02D7FF7}" dt="2020-01-22T17:44:08.998" v="2132" actId="2696"/>
        <pc:sldMkLst>
          <pc:docMk/>
          <pc:sldMk cId="3967697961" sldId="759"/>
        </pc:sldMkLst>
        <pc:spChg chg="del">
          <ac:chgData name="oluwatosin oluwadare" userId="666f35bd2f0c5b0b" providerId="LiveId" clId="{5085AEBB-BFEB-2E4B-8820-0A23D02D7FF7}" dt="2020-01-22T17:43:44.063" v="2127"/>
          <ac:spMkLst>
            <pc:docMk/>
            <pc:sldMk cId="3967697961" sldId="759"/>
            <ac:spMk id="3" creationId="{60016700-2EBF-3B49-A38F-C8217DCE919C}"/>
          </ac:spMkLst>
        </pc:spChg>
        <pc:picChg chg="add mod">
          <ac:chgData name="oluwatosin oluwadare" userId="666f35bd2f0c5b0b" providerId="LiveId" clId="{5085AEBB-BFEB-2E4B-8820-0A23D02D7FF7}" dt="2020-01-22T17:43:49.365" v="2131" actId="1076"/>
          <ac:picMkLst>
            <pc:docMk/>
            <pc:sldMk cId="3967697961" sldId="759"/>
            <ac:picMk id="7" creationId="{85B6A709-88F4-3C40-AEAC-7E507BB1530A}"/>
          </ac:picMkLst>
        </pc:picChg>
      </pc:sldChg>
      <pc:sldMasterChg chg="modSldLayout">
        <pc:chgData name="oluwatosin oluwadare" userId="666f35bd2f0c5b0b" providerId="LiveId" clId="{5085AEBB-BFEB-2E4B-8820-0A23D02D7FF7}" dt="2020-01-08T00:37:21.081" v="1366" actId="207"/>
        <pc:sldMasterMkLst>
          <pc:docMk/>
          <pc:sldMasterMk cId="3157474764" sldId="2147483709"/>
        </pc:sldMasterMkLst>
        <pc:sldLayoutChg chg="modSp">
          <pc:chgData name="oluwatosin oluwadare" userId="666f35bd2f0c5b0b" providerId="LiveId" clId="{5085AEBB-BFEB-2E4B-8820-0A23D02D7FF7}" dt="2020-01-08T00:37:21.081" v="1366" actId="207"/>
          <pc:sldLayoutMkLst>
            <pc:docMk/>
            <pc:sldMasterMk cId="3157474764" sldId="2147483709"/>
            <pc:sldLayoutMk cId="4078924794" sldId="2147483711"/>
          </pc:sldLayoutMkLst>
          <pc:spChg chg="mod">
            <ac:chgData name="oluwatosin oluwadare" userId="666f35bd2f0c5b0b" providerId="LiveId" clId="{5085AEBB-BFEB-2E4B-8820-0A23D02D7FF7}" dt="2020-01-08T00:37:11.902" v="1364" actId="2711"/>
            <ac:spMkLst>
              <pc:docMk/>
              <pc:sldMasterMk cId="3157474764" sldId="2147483709"/>
              <pc:sldLayoutMk cId="4078924794" sldId="2147483711"/>
              <ac:spMk id="4" creationId="{4446C327-BA50-BF4A-B0F3-5A48D171C549}"/>
            </ac:spMkLst>
          </pc:spChg>
          <pc:spChg chg="mod">
            <ac:chgData name="oluwatosin oluwadare" userId="666f35bd2f0c5b0b" providerId="LiveId" clId="{5085AEBB-BFEB-2E4B-8820-0A23D02D7FF7}" dt="2020-01-08T00:37:21.081" v="1366" actId="207"/>
            <ac:spMkLst>
              <pc:docMk/>
              <pc:sldMasterMk cId="3157474764" sldId="2147483709"/>
              <pc:sldLayoutMk cId="4078924794" sldId="2147483711"/>
              <ac:spMk id="6" creationId="{E084C09E-BB4A-114C-9316-6488CB5404D8}"/>
            </ac:spMkLst>
          </pc:spChg>
        </pc:sldLayoutChg>
      </pc:sldMasterChg>
    </pc:docChg>
  </pc:docChgLst>
  <pc:docChgLst>
    <pc:chgData name="oluwatosin oluwadare" userId="666f35bd2f0c5b0b" providerId="LiveId" clId="{BC71B3F5-FF05-544A-9886-B8093C2EF706}"/>
    <pc:docChg chg="undo custSel addSld delSld modSld sldOrd">
      <pc:chgData name="oluwatosin oluwadare" userId="666f35bd2f0c5b0b" providerId="LiveId" clId="{BC71B3F5-FF05-544A-9886-B8093C2EF706}" dt="2023-01-17T17:01:46.424" v="5864" actId="20577"/>
      <pc:docMkLst>
        <pc:docMk/>
      </pc:docMkLst>
      <pc:sldChg chg="modSp mod">
        <pc:chgData name="oluwatosin oluwadare" userId="666f35bd2f0c5b0b" providerId="LiveId" clId="{BC71B3F5-FF05-544A-9886-B8093C2EF706}" dt="2023-01-16T05:47:44.692" v="2652" actId="1076"/>
        <pc:sldMkLst>
          <pc:docMk/>
          <pc:sldMk cId="0" sldId="256"/>
        </pc:sldMkLst>
        <pc:spChg chg="mod">
          <ac:chgData name="oluwatosin oluwadare" userId="666f35bd2f0c5b0b" providerId="LiveId" clId="{BC71B3F5-FF05-544A-9886-B8093C2EF706}" dt="2023-01-16T05:47:44.692" v="2652" actId="1076"/>
          <ac:spMkLst>
            <pc:docMk/>
            <pc:sldMk cId="0" sldId="256"/>
            <ac:spMk id="7" creationId="{00000000-0000-0000-0000-000000000000}"/>
          </ac:spMkLst>
        </pc:spChg>
        <pc:graphicFrameChg chg="mod">
          <ac:chgData name="oluwatosin oluwadare" userId="666f35bd2f0c5b0b" providerId="LiveId" clId="{BC71B3F5-FF05-544A-9886-B8093C2EF706}" dt="2023-01-13T20:02:17.065" v="1568" actId="20577"/>
          <ac:graphicFrameMkLst>
            <pc:docMk/>
            <pc:sldMk cId="0" sldId="256"/>
            <ac:graphicFrameMk id="15" creationId="{A964D970-0D16-4CAD-9534-00746358BBF2}"/>
          </ac:graphicFrameMkLst>
        </pc:graphicFrameChg>
      </pc:sldChg>
      <pc:sldChg chg="add del">
        <pc:chgData name="oluwatosin oluwadare" userId="666f35bd2f0c5b0b" providerId="LiveId" clId="{BC71B3F5-FF05-544A-9886-B8093C2EF706}" dt="2023-01-13T20:38:35.243" v="1764"/>
        <pc:sldMkLst>
          <pc:docMk/>
          <pc:sldMk cId="3526242765" sldId="278"/>
        </pc:sldMkLst>
      </pc:sldChg>
      <pc:sldChg chg="modSp mod">
        <pc:chgData name="oluwatosin oluwadare" userId="666f35bd2f0c5b0b" providerId="LiveId" clId="{BC71B3F5-FF05-544A-9886-B8093C2EF706}" dt="2023-01-13T19:16:03.067" v="47" actId="20577"/>
        <pc:sldMkLst>
          <pc:docMk/>
          <pc:sldMk cId="592398867" sldId="281"/>
        </pc:sldMkLst>
        <pc:spChg chg="mod">
          <ac:chgData name="oluwatosin oluwadare" userId="666f35bd2f0c5b0b" providerId="LiveId" clId="{BC71B3F5-FF05-544A-9886-B8093C2EF706}" dt="2023-01-13T19:16:03.067" v="47" actId="20577"/>
          <ac:spMkLst>
            <pc:docMk/>
            <pc:sldMk cId="592398867" sldId="281"/>
            <ac:spMk id="3" creationId="{5784E93B-9D88-1645-B62D-027B5FC226E5}"/>
          </ac:spMkLst>
        </pc:spChg>
      </pc:sldChg>
      <pc:sldChg chg="addSp delSp modSp mod setBg">
        <pc:chgData name="oluwatosin oluwadare" userId="666f35bd2f0c5b0b" providerId="LiveId" clId="{BC71B3F5-FF05-544A-9886-B8093C2EF706}" dt="2023-01-17T17:01:46.424" v="5864" actId="20577"/>
        <pc:sldMkLst>
          <pc:docMk/>
          <pc:sldMk cId="3163823767" sldId="282"/>
        </pc:sldMkLst>
        <pc:spChg chg="mod">
          <ac:chgData name="oluwatosin oluwadare" userId="666f35bd2f0c5b0b" providerId="LiveId" clId="{BC71B3F5-FF05-544A-9886-B8093C2EF706}" dt="2023-01-13T19:18:42.452" v="126" actId="20577"/>
          <ac:spMkLst>
            <pc:docMk/>
            <pc:sldMk cId="3163823767" sldId="282"/>
            <ac:spMk id="2" creationId="{E1181BAC-4FF9-A949-B76E-A2CAD91A0A27}"/>
          </ac:spMkLst>
        </pc:spChg>
        <pc:spChg chg="mod">
          <ac:chgData name="oluwatosin oluwadare" userId="666f35bd2f0c5b0b" providerId="LiveId" clId="{BC71B3F5-FF05-544A-9886-B8093C2EF706}" dt="2023-01-17T17:01:46.424" v="5864" actId="20577"/>
          <ac:spMkLst>
            <pc:docMk/>
            <pc:sldMk cId="3163823767" sldId="282"/>
            <ac:spMk id="3" creationId="{5784E93B-9D88-1645-B62D-027B5FC226E5}"/>
          </ac:spMkLst>
        </pc:spChg>
        <pc:spChg chg="mod">
          <ac:chgData name="oluwatosin oluwadare" userId="666f35bd2f0c5b0b" providerId="LiveId" clId="{BC71B3F5-FF05-544A-9886-B8093C2EF706}" dt="2023-01-13T19:18:18.778" v="107" actId="26606"/>
          <ac:spMkLst>
            <pc:docMk/>
            <pc:sldMk cId="3163823767" sldId="282"/>
            <ac:spMk id="4" creationId="{2CB7EB38-3E24-E241-A890-67786AD3BD07}"/>
          </ac:spMkLst>
        </pc:spChg>
        <pc:spChg chg="mod">
          <ac:chgData name="oluwatosin oluwadare" userId="666f35bd2f0c5b0b" providerId="LiveId" clId="{BC71B3F5-FF05-544A-9886-B8093C2EF706}" dt="2023-01-13T19:18:18.778" v="107" actId="26606"/>
          <ac:spMkLst>
            <pc:docMk/>
            <pc:sldMk cId="3163823767" sldId="282"/>
            <ac:spMk id="5" creationId="{12D85B47-583E-A047-9CDA-6340729FBD7B}"/>
          </ac:spMkLst>
        </pc:spChg>
        <pc:spChg chg="add">
          <ac:chgData name="oluwatosin oluwadare" userId="666f35bd2f0c5b0b" providerId="LiveId" clId="{BC71B3F5-FF05-544A-9886-B8093C2EF706}" dt="2023-01-13T19:18:18.778" v="107" actId="26606"/>
          <ac:spMkLst>
            <pc:docMk/>
            <pc:sldMk cId="3163823767" sldId="282"/>
            <ac:spMk id="1028" creationId="{2EB492CD-616E-47F8-933B-5E2D952A0593}"/>
          </ac:spMkLst>
        </pc:spChg>
        <pc:spChg chg="add">
          <ac:chgData name="oluwatosin oluwadare" userId="666f35bd2f0c5b0b" providerId="LiveId" clId="{BC71B3F5-FF05-544A-9886-B8093C2EF706}" dt="2023-01-13T19:18:18.778" v="107" actId="26606"/>
          <ac:spMkLst>
            <pc:docMk/>
            <pc:sldMk cId="3163823767" sldId="282"/>
            <ac:spMk id="1029" creationId="{59383CF9-23B5-4335-9B21-1791C4CF1C75}"/>
          </ac:spMkLst>
        </pc:spChg>
        <pc:spChg chg="add del">
          <ac:chgData name="oluwatosin oluwadare" userId="666f35bd2f0c5b0b" providerId="LiveId" clId="{BC71B3F5-FF05-544A-9886-B8093C2EF706}" dt="2023-01-13T19:18:05.686" v="105" actId="26606"/>
          <ac:spMkLst>
            <pc:docMk/>
            <pc:sldMk cId="3163823767" sldId="282"/>
            <ac:spMk id="1031" creationId="{460B0EFB-53ED-4F35-B05D-F658EA021C65}"/>
          </ac:spMkLst>
        </pc:spChg>
        <pc:spChg chg="add del">
          <ac:chgData name="oluwatosin oluwadare" userId="666f35bd2f0c5b0b" providerId="LiveId" clId="{BC71B3F5-FF05-544A-9886-B8093C2EF706}" dt="2023-01-13T19:18:05.686" v="105" actId="26606"/>
          <ac:spMkLst>
            <pc:docMk/>
            <pc:sldMk cId="3163823767" sldId="282"/>
            <ac:spMk id="1033" creationId="{835EF3DD-7D43-4A27-8967-A92FD8CC9365}"/>
          </ac:spMkLst>
        </pc:spChg>
        <pc:spChg chg="add">
          <ac:chgData name="oluwatosin oluwadare" userId="666f35bd2f0c5b0b" providerId="LiveId" clId="{BC71B3F5-FF05-544A-9886-B8093C2EF706}" dt="2023-01-13T19:18:18.778" v="107" actId="26606"/>
          <ac:spMkLst>
            <pc:docMk/>
            <pc:sldMk cId="3163823767" sldId="282"/>
            <ac:spMk id="1035" creationId="{0007FE00-9498-4706-B255-6437B0252C02}"/>
          </ac:spMkLst>
        </pc:spChg>
        <pc:picChg chg="del">
          <ac:chgData name="oluwatosin oluwadare" userId="666f35bd2f0c5b0b" providerId="LiveId" clId="{BC71B3F5-FF05-544A-9886-B8093C2EF706}" dt="2023-01-13T19:17:45.367" v="102" actId="478"/>
          <ac:picMkLst>
            <pc:docMk/>
            <pc:sldMk cId="3163823767" sldId="282"/>
            <ac:picMk id="15" creationId="{BA34C556-4E56-2847-B0E9-1EA4CD0984AB}"/>
          </ac:picMkLst>
        </pc:picChg>
        <pc:picChg chg="add mod ord">
          <ac:chgData name="oluwatosin oluwadare" userId="666f35bd2f0c5b0b" providerId="LiveId" clId="{BC71B3F5-FF05-544A-9886-B8093C2EF706}" dt="2023-01-13T19:18:18.778" v="107" actId="26606"/>
          <ac:picMkLst>
            <pc:docMk/>
            <pc:sldMk cId="3163823767" sldId="282"/>
            <ac:picMk id="1026" creationId="{7696C160-40BA-FFE1-6ECE-9F0DA980C444}"/>
          </ac:picMkLst>
        </pc:picChg>
      </pc:sldChg>
      <pc:sldChg chg="modSp mod modAnim">
        <pc:chgData name="oluwatosin oluwadare" userId="666f35bd2f0c5b0b" providerId="LiveId" clId="{BC71B3F5-FF05-544A-9886-B8093C2EF706}" dt="2023-01-13T20:41:05.097" v="1923" actId="255"/>
        <pc:sldMkLst>
          <pc:docMk/>
          <pc:sldMk cId="3000573199" sldId="283"/>
        </pc:sldMkLst>
        <pc:spChg chg="mod">
          <ac:chgData name="oluwatosin oluwadare" userId="666f35bd2f0c5b0b" providerId="LiveId" clId="{BC71B3F5-FF05-544A-9886-B8093C2EF706}" dt="2023-01-13T20:41:05.097" v="1923" actId="255"/>
          <ac:spMkLst>
            <pc:docMk/>
            <pc:sldMk cId="3000573199" sldId="283"/>
            <ac:spMk id="3" creationId="{5784E93B-9D88-1645-B62D-027B5FC226E5}"/>
          </ac:spMkLst>
        </pc:spChg>
      </pc:sldChg>
      <pc:sldChg chg="modSp mod">
        <pc:chgData name="oluwatosin oluwadare" userId="666f35bd2f0c5b0b" providerId="LiveId" clId="{BC71B3F5-FF05-544A-9886-B8093C2EF706}" dt="2023-01-16T22:11:53.888" v="5506" actId="20577"/>
        <pc:sldMkLst>
          <pc:docMk/>
          <pc:sldMk cId="1661080511" sldId="284"/>
        </pc:sldMkLst>
        <pc:spChg chg="mod">
          <ac:chgData name="oluwatosin oluwadare" userId="666f35bd2f0c5b0b" providerId="LiveId" clId="{BC71B3F5-FF05-544A-9886-B8093C2EF706}" dt="2023-01-13T19:24:59.180" v="236" actId="20577"/>
          <ac:spMkLst>
            <pc:docMk/>
            <pc:sldMk cId="1661080511" sldId="284"/>
            <ac:spMk id="2" creationId="{E1181BAC-4FF9-A949-B76E-A2CAD91A0A27}"/>
          </ac:spMkLst>
        </pc:spChg>
        <pc:spChg chg="mod">
          <ac:chgData name="oluwatosin oluwadare" userId="666f35bd2f0c5b0b" providerId="LiveId" clId="{BC71B3F5-FF05-544A-9886-B8093C2EF706}" dt="2023-01-16T22:11:53.888" v="5506" actId="20577"/>
          <ac:spMkLst>
            <pc:docMk/>
            <pc:sldMk cId="1661080511" sldId="284"/>
            <ac:spMk id="3" creationId="{5784E93B-9D88-1645-B62D-027B5FC226E5}"/>
          </ac:spMkLst>
        </pc:spChg>
      </pc:sldChg>
      <pc:sldChg chg="modSp mod">
        <pc:chgData name="oluwatosin oluwadare" userId="666f35bd2f0c5b0b" providerId="LiveId" clId="{BC71B3F5-FF05-544A-9886-B8093C2EF706}" dt="2023-01-16T22:13:19.555" v="5556" actId="20577"/>
        <pc:sldMkLst>
          <pc:docMk/>
          <pc:sldMk cId="2192276963" sldId="285"/>
        </pc:sldMkLst>
        <pc:spChg chg="mod">
          <ac:chgData name="oluwatosin oluwadare" userId="666f35bd2f0c5b0b" providerId="LiveId" clId="{BC71B3F5-FF05-544A-9886-B8093C2EF706}" dt="2023-01-13T19:26:40.789" v="272" actId="20577"/>
          <ac:spMkLst>
            <pc:docMk/>
            <pc:sldMk cId="2192276963" sldId="285"/>
            <ac:spMk id="2" creationId="{E1181BAC-4FF9-A949-B76E-A2CAD91A0A27}"/>
          </ac:spMkLst>
        </pc:spChg>
        <pc:spChg chg="mod">
          <ac:chgData name="oluwatosin oluwadare" userId="666f35bd2f0c5b0b" providerId="LiveId" clId="{BC71B3F5-FF05-544A-9886-B8093C2EF706}" dt="2023-01-16T22:13:19.555" v="5556" actId="20577"/>
          <ac:spMkLst>
            <pc:docMk/>
            <pc:sldMk cId="2192276963" sldId="285"/>
            <ac:spMk id="3" creationId="{5784E93B-9D88-1645-B62D-027B5FC226E5}"/>
          </ac:spMkLst>
        </pc:spChg>
      </pc:sldChg>
      <pc:sldChg chg="modSp mod">
        <pc:chgData name="oluwatosin oluwadare" userId="666f35bd2f0c5b0b" providerId="LiveId" clId="{BC71B3F5-FF05-544A-9886-B8093C2EF706}" dt="2023-01-16T22:13:44.320" v="5568" actId="20577"/>
        <pc:sldMkLst>
          <pc:docMk/>
          <pc:sldMk cId="300237765" sldId="286"/>
        </pc:sldMkLst>
        <pc:spChg chg="mod">
          <ac:chgData name="oluwatosin oluwadare" userId="666f35bd2f0c5b0b" providerId="LiveId" clId="{BC71B3F5-FF05-544A-9886-B8093C2EF706}" dt="2023-01-16T22:13:44.320" v="5568" actId="20577"/>
          <ac:spMkLst>
            <pc:docMk/>
            <pc:sldMk cId="300237765" sldId="286"/>
            <ac:spMk id="2" creationId="{E1181BAC-4FF9-A949-B76E-A2CAD91A0A27}"/>
          </ac:spMkLst>
        </pc:spChg>
        <pc:spChg chg="mod">
          <ac:chgData name="oluwatosin oluwadare" userId="666f35bd2f0c5b0b" providerId="LiveId" clId="{BC71B3F5-FF05-544A-9886-B8093C2EF706}" dt="2023-01-16T22:13:31.698" v="5564" actId="20577"/>
          <ac:spMkLst>
            <pc:docMk/>
            <pc:sldMk cId="300237765" sldId="286"/>
            <ac:spMk id="3" creationId="{5784E93B-9D88-1645-B62D-027B5FC226E5}"/>
          </ac:spMkLst>
        </pc:spChg>
      </pc:sldChg>
      <pc:sldChg chg="del">
        <pc:chgData name="oluwatosin oluwadare" userId="666f35bd2f0c5b0b" providerId="LiveId" clId="{BC71B3F5-FF05-544A-9886-B8093C2EF706}" dt="2023-01-13T19:29:13.637" v="504" actId="2696"/>
        <pc:sldMkLst>
          <pc:docMk/>
          <pc:sldMk cId="3514215263" sldId="287"/>
        </pc:sldMkLst>
      </pc:sldChg>
      <pc:sldChg chg="modSp mod">
        <pc:chgData name="oluwatosin oluwadare" userId="666f35bd2f0c5b0b" providerId="LiveId" clId="{BC71B3F5-FF05-544A-9886-B8093C2EF706}" dt="2023-01-16T22:28:52.352" v="5655" actId="20577"/>
        <pc:sldMkLst>
          <pc:docMk/>
          <pc:sldMk cId="2728844381" sldId="288"/>
        </pc:sldMkLst>
        <pc:spChg chg="mod">
          <ac:chgData name="oluwatosin oluwadare" userId="666f35bd2f0c5b0b" providerId="LiveId" clId="{BC71B3F5-FF05-544A-9886-B8093C2EF706}" dt="2023-01-16T22:28:52.352" v="5655" actId="20577"/>
          <ac:spMkLst>
            <pc:docMk/>
            <pc:sldMk cId="2728844381" sldId="288"/>
            <ac:spMk id="3" creationId="{5784E93B-9D88-1645-B62D-027B5FC226E5}"/>
          </ac:spMkLst>
        </pc:spChg>
      </pc:sldChg>
      <pc:sldChg chg="modSp mod">
        <pc:chgData name="oluwatosin oluwadare" userId="666f35bd2f0c5b0b" providerId="LiveId" clId="{BC71B3F5-FF05-544A-9886-B8093C2EF706}" dt="2023-01-16T22:13:48.318" v="5570" actId="20577"/>
        <pc:sldMkLst>
          <pc:docMk/>
          <pc:sldMk cId="3184953061" sldId="292"/>
        </pc:sldMkLst>
        <pc:spChg chg="mod">
          <ac:chgData name="oluwatosin oluwadare" userId="666f35bd2f0c5b0b" providerId="LiveId" clId="{BC71B3F5-FF05-544A-9886-B8093C2EF706}" dt="2023-01-16T22:13:48.318" v="5570" actId="20577"/>
          <ac:spMkLst>
            <pc:docMk/>
            <pc:sldMk cId="3184953061" sldId="292"/>
            <ac:spMk id="2" creationId="{E1181BAC-4FF9-A949-B76E-A2CAD91A0A27}"/>
          </ac:spMkLst>
        </pc:spChg>
        <pc:spChg chg="mod">
          <ac:chgData name="oluwatosin oluwadare" userId="666f35bd2f0c5b0b" providerId="LiveId" clId="{BC71B3F5-FF05-544A-9886-B8093C2EF706}" dt="2023-01-16T22:13:39.622" v="5566" actId="20577"/>
          <ac:spMkLst>
            <pc:docMk/>
            <pc:sldMk cId="3184953061" sldId="292"/>
            <ac:spMk id="3" creationId="{5784E93B-9D88-1645-B62D-027B5FC226E5}"/>
          </ac:spMkLst>
        </pc:spChg>
      </pc:sldChg>
      <pc:sldChg chg="modSp mod">
        <pc:chgData name="oluwatosin oluwadare" userId="666f35bd2f0c5b0b" providerId="LiveId" clId="{BC71B3F5-FF05-544A-9886-B8093C2EF706}" dt="2023-01-13T19:58:42.585" v="1431" actId="14100"/>
        <pc:sldMkLst>
          <pc:docMk/>
          <pc:sldMk cId="2934176004" sldId="299"/>
        </pc:sldMkLst>
        <pc:spChg chg="mod">
          <ac:chgData name="oluwatosin oluwadare" userId="666f35bd2f0c5b0b" providerId="LiveId" clId="{BC71B3F5-FF05-544A-9886-B8093C2EF706}" dt="2023-01-13T19:58:42.585" v="1431" actId="14100"/>
          <ac:spMkLst>
            <pc:docMk/>
            <pc:sldMk cId="2934176004" sldId="299"/>
            <ac:spMk id="3" creationId="{5784E93B-9D88-1645-B62D-027B5FC226E5}"/>
          </ac:spMkLst>
        </pc:spChg>
      </pc:sldChg>
      <pc:sldChg chg="modSp mod">
        <pc:chgData name="oluwatosin oluwadare" userId="666f35bd2f0c5b0b" providerId="LiveId" clId="{BC71B3F5-FF05-544A-9886-B8093C2EF706}" dt="2023-01-16T22:04:30.350" v="5008" actId="113"/>
        <pc:sldMkLst>
          <pc:docMk/>
          <pc:sldMk cId="928388674" sldId="301"/>
        </pc:sldMkLst>
        <pc:spChg chg="mod">
          <ac:chgData name="oluwatosin oluwadare" userId="666f35bd2f0c5b0b" providerId="LiveId" clId="{BC71B3F5-FF05-544A-9886-B8093C2EF706}" dt="2023-01-16T22:04:30.350" v="5008" actId="113"/>
          <ac:spMkLst>
            <pc:docMk/>
            <pc:sldMk cId="928388674" sldId="301"/>
            <ac:spMk id="3" creationId="{5784E93B-9D88-1645-B62D-027B5FC226E5}"/>
          </ac:spMkLst>
        </pc:spChg>
      </pc:sldChg>
      <pc:sldChg chg="modSp mod">
        <pc:chgData name="oluwatosin oluwadare" userId="666f35bd2f0c5b0b" providerId="LiveId" clId="{BC71B3F5-FF05-544A-9886-B8093C2EF706}" dt="2023-01-13T19:34:50.632" v="1040" actId="20577"/>
        <pc:sldMkLst>
          <pc:docMk/>
          <pc:sldMk cId="3785250460" sldId="744"/>
        </pc:sldMkLst>
        <pc:spChg chg="mod">
          <ac:chgData name="oluwatosin oluwadare" userId="666f35bd2f0c5b0b" providerId="LiveId" clId="{BC71B3F5-FF05-544A-9886-B8093C2EF706}" dt="2023-01-13T19:30:22.569" v="519" actId="20577"/>
          <ac:spMkLst>
            <pc:docMk/>
            <pc:sldMk cId="3785250460" sldId="744"/>
            <ac:spMk id="31746" creationId="{016AB0AA-7B97-6C48-A4F0-1F4D01C8676A}"/>
          </ac:spMkLst>
        </pc:spChg>
        <pc:spChg chg="mod">
          <ac:chgData name="oluwatosin oluwadare" userId="666f35bd2f0c5b0b" providerId="LiveId" clId="{BC71B3F5-FF05-544A-9886-B8093C2EF706}" dt="2023-01-13T19:34:50.632" v="1040" actId="20577"/>
          <ac:spMkLst>
            <pc:docMk/>
            <pc:sldMk cId="3785250460" sldId="744"/>
            <ac:spMk id="31747" creationId="{310466E2-6375-3848-8FE0-7F9121B3615E}"/>
          </ac:spMkLst>
        </pc:spChg>
      </pc:sldChg>
      <pc:sldChg chg="del">
        <pc:chgData name="oluwatosin oluwadare" userId="666f35bd2f0c5b0b" providerId="LiveId" clId="{BC71B3F5-FF05-544A-9886-B8093C2EF706}" dt="2023-01-13T21:00:13.850" v="2108" actId="2696"/>
        <pc:sldMkLst>
          <pc:docMk/>
          <pc:sldMk cId="3741722642" sldId="754"/>
        </pc:sldMkLst>
      </pc:sldChg>
      <pc:sldChg chg="delSp modSp add del setBg delDesignElem">
        <pc:chgData name="oluwatosin oluwadare" userId="666f35bd2f0c5b0b" providerId="LiveId" clId="{BC71B3F5-FF05-544A-9886-B8093C2EF706}" dt="2023-01-13T20:37:29.288" v="1762" actId="2696"/>
        <pc:sldMkLst>
          <pc:docMk/>
          <pc:sldMk cId="3647731965" sldId="756"/>
        </pc:sldMkLst>
        <pc:spChg chg="del">
          <ac:chgData name="oluwatosin oluwadare" userId="666f35bd2f0c5b0b" providerId="LiveId" clId="{BC71B3F5-FF05-544A-9886-B8093C2EF706}" dt="2023-01-13T20:35:40.637" v="1703"/>
          <ac:spMkLst>
            <pc:docMk/>
            <pc:sldMk cId="3647731965" sldId="756"/>
            <ac:spMk id="12" creationId="{46C2E80F-49A6-4372-B103-219D417A55ED}"/>
          </ac:spMkLst>
        </pc:spChg>
        <pc:graphicFrameChg chg="mod">
          <ac:chgData name="oluwatosin oluwadare" userId="666f35bd2f0c5b0b" providerId="LiveId" clId="{BC71B3F5-FF05-544A-9886-B8093C2EF706}" dt="2023-01-13T20:36:08.971" v="1705" actId="20577"/>
          <ac:graphicFrameMkLst>
            <pc:docMk/>
            <pc:sldMk cId="3647731965" sldId="756"/>
            <ac:graphicFrameMk id="7" creationId="{284CF262-4A10-41DD-B415-8AC8EDF6077F}"/>
          </ac:graphicFrameMkLst>
        </pc:graphicFrameChg>
      </pc:sldChg>
      <pc:sldChg chg="del">
        <pc:chgData name="oluwatosin oluwadare" userId="666f35bd2f0c5b0b" providerId="LiveId" clId="{BC71B3F5-FF05-544A-9886-B8093C2EF706}" dt="2023-01-13T19:58:35.140" v="1429" actId="2696"/>
        <pc:sldMkLst>
          <pc:docMk/>
          <pc:sldMk cId="1755206771" sldId="758"/>
        </pc:sldMkLst>
      </pc:sldChg>
      <pc:sldChg chg="modSp mod">
        <pc:chgData name="oluwatosin oluwadare" userId="666f35bd2f0c5b0b" providerId="LiveId" clId="{BC71B3F5-FF05-544A-9886-B8093C2EF706}" dt="2023-01-13T21:48:15.178" v="2137" actId="20577"/>
        <pc:sldMkLst>
          <pc:docMk/>
          <pc:sldMk cId="3446777911" sldId="761"/>
        </pc:sldMkLst>
        <pc:spChg chg="mod">
          <ac:chgData name="oluwatosin oluwadare" userId="666f35bd2f0c5b0b" providerId="LiveId" clId="{BC71B3F5-FF05-544A-9886-B8093C2EF706}" dt="2023-01-13T21:48:15.178" v="2137" actId="20577"/>
          <ac:spMkLst>
            <pc:docMk/>
            <pc:sldMk cId="3446777911" sldId="761"/>
            <ac:spMk id="3" creationId="{406A7ADB-242F-EFF7-7BAD-76A7B08208F0}"/>
          </ac:spMkLst>
        </pc:spChg>
      </pc:sldChg>
      <pc:sldChg chg="del">
        <pc:chgData name="oluwatosin oluwadare" userId="666f35bd2f0c5b0b" providerId="LiveId" clId="{BC71B3F5-FF05-544A-9886-B8093C2EF706}" dt="2023-01-13T21:00:13.878" v="2109" actId="2696"/>
        <pc:sldMkLst>
          <pc:docMk/>
          <pc:sldMk cId="2538616490" sldId="763"/>
        </pc:sldMkLst>
      </pc:sldChg>
      <pc:sldChg chg="del">
        <pc:chgData name="oluwatosin oluwadare" userId="666f35bd2f0c5b0b" providerId="LiveId" clId="{BC71B3F5-FF05-544A-9886-B8093C2EF706}" dt="2023-01-13T21:00:13.898" v="2110" actId="2696"/>
        <pc:sldMkLst>
          <pc:docMk/>
          <pc:sldMk cId="1472909801" sldId="764"/>
        </pc:sldMkLst>
      </pc:sldChg>
      <pc:sldChg chg="modSp new mod">
        <pc:chgData name="oluwatosin oluwadare" userId="666f35bd2f0c5b0b" providerId="LiveId" clId="{BC71B3F5-FF05-544A-9886-B8093C2EF706}" dt="2023-01-13T22:08:40.732" v="2642" actId="33524"/>
        <pc:sldMkLst>
          <pc:docMk/>
          <pc:sldMk cId="90954436" sldId="765"/>
        </pc:sldMkLst>
        <pc:spChg chg="mod">
          <ac:chgData name="oluwatosin oluwadare" userId="666f35bd2f0c5b0b" providerId="LiveId" clId="{BC71B3F5-FF05-544A-9886-B8093C2EF706}" dt="2023-01-13T19:21:19.316" v="200"/>
          <ac:spMkLst>
            <pc:docMk/>
            <pc:sldMk cId="90954436" sldId="765"/>
            <ac:spMk id="2" creationId="{CD642382-1EE1-A8DB-54D5-7386D3A829E9}"/>
          </ac:spMkLst>
        </pc:spChg>
        <pc:spChg chg="mod">
          <ac:chgData name="oluwatosin oluwadare" userId="666f35bd2f0c5b0b" providerId="LiveId" clId="{BC71B3F5-FF05-544A-9886-B8093C2EF706}" dt="2023-01-13T22:08:40.732" v="2642" actId="33524"/>
          <ac:spMkLst>
            <pc:docMk/>
            <pc:sldMk cId="90954436" sldId="765"/>
            <ac:spMk id="3" creationId="{422F16D4-7744-96A6-85C6-E96B18928A56}"/>
          </ac:spMkLst>
        </pc:spChg>
      </pc:sldChg>
      <pc:sldChg chg="modSp new mod">
        <pc:chgData name="oluwatosin oluwadare" userId="666f35bd2f0c5b0b" providerId="LiveId" clId="{BC71B3F5-FF05-544A-9886-B8093C2EF706}" dt="2023-01-13T20:50:54.471" v="1925" actId="20577"/>
        <pc:sldMkLst>
          <pc:docMk/>
          <pc:sldMk cId="1461641908" sldId="766"/>
        </pc:sldMkLst>
        <pc:spChg chg="mod">
          <ac:chgData name="oluwatosin oluwadare" userId="666f35bd2f0c5b0b" providerId="LiveId" clId="{BC71B3F5-FF05-544A-9886-B8093C2EF706}" dt="2023-01-13T20:50:54.471" v="1925" actId="20577"/>
          <ac:spMkLst>
            <pc:docMk/>
            <pc:sldMk cId="1461641908" sldId="766"/>
            <ac:spMk id="2" creationId="{51097411-99AD-533C-B307-B5F10C512C7D}"/>
          </ac:spMkLst>
        </pc:spChg>
        <pc:spChg chg="mod">
          <ac:chgData name="oluwatosin oluwadare" userId="666f35bd2f0c5b0b" providerId="LiveId" clId="{BC71B3F5-FF05-544A-9886-B8093C2EF706}" dt="2023-01-13T19:37:26.683" v="1114" actId="20577"/>
          <ac:spMkLst>
            <pc:docMk/>
            <pc:sldMk cId="1461641908" sldId="766"/>
            <ac:spMk id="3" creationId="{284F061B-8716-4ADE-1EA6-1004DFBE2B9F}"/>
          </ac:spMkLst>
        </pc:spChg>
      </pc:sldChg>
      <pc:sldChg chg="new del">
        <pc:chgData name="oluwatosin oluwadare" userId="666f35bd2f0c5b0b" providerId="LiveId" clId="{BC71B3F5-FF05-544A-9886-B8093C2EF706}" dt="2023-01-13T20:04:54.200" v="1601" actId="2696"/>
        <pc:sldMkLst>
          <pc:docMk/>
          <pc:sldMk cId="299493709" sldId="767"/>
        </pc:sldMkLst>
      </pc:sldChg>
      <pc:sldChg chg="addSp modSp new del mod">
        <pc:chgData name="oluwatosin oluwadare" userId="666f35bd2f0c5b0b" providerId="LiveId" clId="{BC71B3F5-FF05-544A-9886-B8093C2EF706}" dt="2023-01-13T19:58:30.024" v="1428" actId="2696"/>
        <pc:sldMkLst>
          <pc:docMk/>
          <pc:sldMk cId="1530844225" sldId="767"/>
        </pc:sldMkLst>
        <pc:spChg chg="mod">
          <ac:chgData name="oluwatosin oluwadare" userId="666f35bd2f0c5b0b" providerId="LiveId" clId="{BC71B3F5-FF05-544A-9886-B8093C2EF706}" dt="2023-01-13T19:40:40.111" v="1124" actId="2711"/>
          <ac:spMkLst>
            <pc:docMk/>
            <pc:sldMk cId="1530844225" sldId="767"/>
            <ac:spMk id="2" creationId="{86746C6A-AC87-A366-8A28-3D3344C312BE}"/>
          </ac:spMkLst>
        </pc:spChg>
        <pc:spChg chg="mod">
          <ac:chgData name="oluwatosin oluwadare" userId="666f35bd2f0c5b0b" providerId="LiveId" clId="{BC71B3F5-FF05-544A-9886-B8093C2EF706}" dt="2023-01-13T19:51:45.363" v="1234" actId="14100"/>
          <ac:spMkLst>
            <pc:docMk/>
            <pc:sldMk cId="1530844225" sldId="767"/>
            <ac:spMk id="3" creationId="{B9E75ECB-35CB-5A37-D07E-3F1D1D833209}"/>
          </ac:spMkLst>
        </pc:spChg>
        <pc:spChg chg="add mod">
          <ac:chgData name="oluwatosin oluwadare" userId="666f35bd2f0c5b0b" providerId="LiveId" clId="{BC71B3F5-FF05-544A-9886-B8093C2EF706}" dt="2023-01-13T19:52:15.226" v="1249" actId="1076"/>
          <ac:spMkLst>
            <pc:docMk/>
            <pc:sldMk cId="1530844225" sldId="767"/>
            <ac:spMk id="7" creationId="{A9BD336F-B058-18E9-6E2B-943B1F052C54}"/>
          </ac:spMkLst>
        </pc:spChg>
      </pc:sldChg>
      <pc:sldChg chg="addSp modSp new del mod">
        <pc:chgData name="oluwatosin oluwadare" userId="666f35bd2f0c5b0b" providerId="LiveId" clId="{BC71B3F5-FF05-544A-9886-B8093C2EF706}" dt="2023-01-13T19:58:30.024" v="1428" actId="2696"/>
        <pc:sldMkLst>
          <pc:docMk/>
          <pc:sldMk cId="912906251" sldId="768"/>
        </pc:sldMkLst>
        <pc:spChg chg="mod">
          <ac:chgData name="oluwatosin oluwadare" userId="666f35bd2f0c5b0b" providerId="LiveId" clId="{BC71B3F5-FF05-544A-9886-B8093C2EF706}" dt="2023-01-13T19:51:24.363" v="1232" actId="113"/>
          <ac:spMkLst>
            <pc:docMk/>
            <pc:sldMk cId="912906251" sldId="768"/>
            <ac:spMk id="2" creationId="{9856AB04-BFB9-7177-8199-203104E55482}"/>
          </ac:spMkLst>
        </pc:spChg>
        <pc:spChg chg="mod">
          <ac:chgData name="oluwatosin oluwadare" userId="666f35bd2f0c5b0b" providerId="LiveId" clId="{BC71B3F5-FF05-544A-9886-B8093C2EF706}" dt="2023-01-13T19:52:20.859" v="1250" actId="207"/>
          <ac:spMkLst>
            <pc:docMk/>
            <pc:sldMk cId="912906251" sldId="768"/>
            <ac:spMk id="3" creationId="{392D0291-668A-B46A-8DBB-27C60E3EF6B6}"/>
          </ac:spMkLst>
        </pc:spChg>
        <pc:spChg chg="add mod">
          <ac:chgData name="oluwatosin oluwadare" userId="666f35bd2f0c5b0b" providerId="LiveId" clId="{BC71B3F5-FF05-544A-9886-B8093C2EF706}" dt="2023-01-13T19:51:08.680" v="1227" actId="1076"/>
          <ac:spMkLst>
            <pc:docMk/>
            <pc:sldMk cId="912906251" sldId="768"/>
            <ac:spMk id="7" creationId="{79474165-9202-C267-CFC5-AC5B65F229E4}"/>
          </ac:spMkLst>
        </pc:spChg>
      </pc:sldChg>
      <pc:sldChg chg="modSp add del mod">
        <pc:chgData name="oluwatosin oluwadare" userId="666f35bd2f0c5b0b" providerId="LiveId" clId="{BC71B3F5-FF05-544A-9886-B8093C2EF706}" dt="2023-01-13T21:01:11.278" v="2119" actId="2696"/>
        <pc:sldMkLst>
          <pc:docMk/>
          <pc:sldMk cId="1154396349" sldId="768"/>
        </pc:sldMkLst>
        <pc:spChg chg="mod">
          <ac:chgData name="oluwatosin oluwadare" userId="666f35bd2f0c5b0b" providerId="LiveId" clId="{BC71B3F5-FF05-544A-9886-B8093C2EF706}" dt="2023-01-13T20:02:57.130" v="1578" actId="113"/>
          <ac:spMkLst>
            <pc:docMk/>
            <pc:sldMk cId="1154396349" sldId="768"/>
            <ac:spMk id="2" creationId="{86746C6A-AC87-A366-8A28-3D3344C312BE}"/>
          </ac:spMkLst>
        </pc:spChg>
        <pc:spChg chg="mod">
          <ac:chgData name="oluwatosin oluwadare" userId="666f35bd2f0c5b0b" providerId="LiveId" clId="{BC71B3F5-FF05-544A-9886-B8093C2EF706}" dt="2023-01-13T20:03:22.629" v="1581" actId="14100"/>
          <ac:spMkLst>
            <pc:docMk/>
            <pc:sldMk cId="1154396349" sldId="768"/>
            <ac:spMk id="3" creationId="{B9E75ECB-35CB-5A37-D07E-3F1D1D833209}"/>
          </ac:spMkLst>
        </pc:spChg>
      </pc:sldChg>
      <pc:sldChg chg="modSp new del mod">
        <pc:chgData name="oluwatosin oluwadare" userId="666f35bd2f0c5b0b" providerId="LiveId" clId="{BC71B3F5-FF05-544A-9886-B8093C2EF706}" dt="2023-01-13T19:58:30.024" v="1428" actId="2696"/>
        <pc:sldMkLst>
          <pc:docMk/>
          <pc:sldMk cId="639811709" sldId="769"/>
        </pc:sldMkLst>
        <pc:spChg chg="mod">
          <ac:chgData name="oluwatosin oluwadare" userId="666f35bd2f0c5b0b" providerId="LiveId" clId="{BC71B3F5-FF05-544A-9886-B8093C2EF706}" dt="2023-01-13T19:52:34.326" v="1254" actId="113"/>
          <ac:spMkLst>
            <pc:docMk/>
            <pc:sldMk cId="639811709" sldId="769"/>
            <ac:spMk id="2" creationId="{786F7CAC-AFB4-048C-FCBA-CBA0736B6395}"/>
          </ac:spMkLst>
        </pc:spChg>
        <pc:spChg chg="mod">
          <ac:chgData name="oluwatosin oluwadare" userId="666f35bd2f0c5b0b" providerId="LiveId" clId="{BC71B3F5-FF05-544A-9886-B8093C2EF706}" dt="2023-01-13T19:52:24.726" v="1251" actId="207"/>
          <ac:spMkLst>
            <pc:docMk/>
            <pc:sldMk cId="639811709" sldId="769"/>
            <ac:spMk id="3" creationId="{4310593F-A89D-2131-AAB2-C95CD1EED7D3}"/>
          </ac:spMkLst>
        </pc:spChg>
      </pc:sldChg>
      <pc:sldChg chg="modSp add mod">
        <pc:chgData name="oluwatosin oluwadare" userId="666f35bd2f0c5b0b" providerId="LiveId" clId="{BC71B3F5-FF05-544A-9886-B8093C2EF706}" dt="2023-01-13T21:02:28.205" v="2122"/>
        <pc:sldMkLst>
          <pc:docMk/>
          <pc:sldMk cId="4067081922" sldId="769"/>
        </pc:sldMkLst>
        <pc:spChg chg="mod">
          <ac:chgData name="oluwatosin oluwadare" userId="666f35bd2f0c5b0b" providerId="LiveId" clId="{BC71B3F5-FF05-544A-9886-B8093C2EF706}" dt="2023-01-13T21:02:28.205" v="2122"/>
          <ac:spMkLst>
            <pc:docMk/>
            <pc:sldMk cId="4067081922" sldId="769"/>
            <ac:spMk id="2" creationId="{9856AB04-BFB9-7177-8199-203104E55482}"/>
          </ac:spMkLst>
        </pc:spChg>
        <pc:spChg chg="mod">
          <ac:chgData name="oluwatosin oluwadare" userId="666f35bd2f0c5b0b" providerId="LiveId" clId="{BC71B3F5-FF05-544A-9886-B8093C2EF706}" dt="2023-01-13T21:01:07.727" v="2118" actId="20577"/>
          <ac:spMkLst>
            <pc:docMk/>
            <pc:sldMk cId="4067081922" sldId="769"/>
            <ac:spMk id="3" creationId="{392D0291-668A-B46A-8DBB-27C60E3EF6B6}"/>
          </ac:spMkLst>
        </pc:spChg>
      </pc:sldChg>
      <pc:sldChg chg="modSp new del mod">
        <pc:chgData name="oluwatosin oluwadare" userId="666f35bd2f0c5b0b" providerId="LiveId" clId="{BC71B3F5-FF05-544A-9886-B8093C2EF706}" dt="2023-01-13T19:58:30.024" v="1428" actId="2696"/>
        <pc:sldMkLst>
          <pc:docMk/>
          <pc:sldMk cId="2521698872" sldId="770"/>
        </pc:sldMkLst>
        <pc:spChg chg="mod">
          <ac:chgData name="oluwatosin oluwadare" userId="666f35bd2f0c5b0b" providerId="LiveId" clId="{BC71B3F5-FF05-544A-9886-B8093C2EF706}" dt="2023-01-13T19:53:57.928" v="1297" actId="20577"/>
          <ac:spMkLst>
            <pc:docMk/>
            <pc:sldMk cId="2521698872" sldId="770"/>
            <ac:spMk id="2" creationId="{5F68CE66-FBEA-F826-5486-52FA83AEAC82}"/>
          </ac:spMkLst>
        </pc:spChg>
        <pc:spChg chg="mod">
          <ac:chgData name="oluwatosin oluwadare" userId="666f35bd2f0c5b0b" providerId="LiveId" clId="{BC71B3F5-FF05-544A-9886-B8093C2EF706}" dt="2023-01-13T19:55:44.745" v="1400" actId="20577"/>
          <ac:spMkLst>
            <pc:docMk/>
            <pc:sldMk cId="2521698872" sldId="770"/>
            <ac:spMk id="3" creationId="{F38F25EC-6AFA-4AAA-30BC-C96F3C5F39CA}"/>
          </ac:spMkLst>
        </pc:spChg>
      </pc:sldChg>
      <pc:sldChg chg="add">
        <pc:chgData name="oluwatosin oluwadare" userId="666f35bd2f0c5b0b" providerId="LiveId" clId="{BC71B3F5-FF05-544A-9886-B8093C2EF706}" dt="2023-01-13T19:58:51.095" v="1434"/>
        <pc:sldMkLst>
          <pc:docMk/>
          <pc:sldMk cId="3320999727" sldId="770"/>
        </pc:sldMkLst>
      </pc:sldChg>
      <pc:sldChg chg="modSp add mod">
        <pc:chgData name="oluwatosin oluwadare" userId="666f35bd2f0c5b0b" providerId="LiveId" clId="{BC71B3F5-FF05-544A-9886-B8093C2EF706}" dt="2023-01-13T20:03:45.604" v="1585" actId="20577"/>
        <pc:sldMkLst>
          <pc:docMk/>
          <pc:sldMk cId="1476840586" sldId="771"/>
        </pc:sldMkLst>
        <pc:spChg chg="mod">
          <ac:chgData name="oluwatosin oluwadare" userId="666f35bd2f0c5b0b" providerId="LiveId" clId="{BC71B3F5-FF05-544A-9886-B8093C2EF706}" dt="2023-01-13T20:03:45.604" v="1585" actId="20577"/>
          <ac:spMkLst>
            <pc:docMk/>
            <pc:sldMk cId="1476840586" sldId="771"/>
            <ac:spMk id="2" creationId="{5F68CE66-FBEA-F826-5486-52FA83AEAC82}"/>
          </ac:spMkLst>
        </pc:spChg>
        <pc:spChg chg="mod">
          <ac:chgData name="oluwatosin oluwadare" userId="666f35bd2f0c5b0b" providerId="LiveId" clId="{BC71B3F5-FF05-544A-9886-B8093C2EF706}" dt="2023-01-13T20:03:31.492" v="1582" actId="2711"/>
          <ac:spMkLst>
            <pc:docMk/>
            <pc:sldMk cId="1476840586" sldId="771"/>
            <ac:spMk id="3" creationId="{F38F25EC-6AFA-4AAA-30BC-C96F3C5F39CA}"/>
          </ac:spMkLst>
        </pc:spChg>
      </pc:sldChg>
      <pc:sldChg chg="addSp delSp modSp new del mod setBg">
        <pc:chgData name="oluwatosin oluwadare" userId="666f35bd2f0c5b0b" providerId="LiveId" clId="{BC71B3F5-FF05-544A-9886-B8093C2EF706}" dt="2023-01-13T19:58:30.024" v="1428" actId="2696"/>
        <pc:sldMkLst>
          <pc:docMk/>
          <pc:sldMk cId="3586655780" sldId="771"/>
        </pc:sldMkLst>
        <pc:spChg chg="mod">
          <ac:chgData name="oluwatosin oluwadare" userId="666f35bd2f0c5b0b" providerId="LiveId" clId="{BC71B3F5-FF05-544A-9886-B8093C2EF706}" dt="2023-01-13T19:57:52.584" v="1423" actId="26606"/>
          <ac:spMkLst>
            <pc:docMk/>
            <pc:sldMk cId="3586655780" sldId="771"/>
            <ac:spMk id="2" creationId="{96728A7F-C151-1118-350F-372BFE21B5CD}"/>
          </ac:spMkLst>
        </pc:spChg>
        <pc:spChg chg="del">
          <ac:chgData name="oluwatosin oluwadare" userId="666f35bd2f0c5b0b" providerId="LiveId" clId="{BC71B3F5-FF05-544A-9886-B8093C2EF706}" dt="2023-01-13T19:57:27.348" v="1417" actId="478"/>
          <ac:spMkLst>
            <pc:docMk/>
            <pc:sldMk cId="3586655780" sldId="771"/>
            <ac:spMk id="3" creationId="{32037182-B236-E808-48B5-183D7BFC3729}"/>
          </ac:spMkLst>
        </pc:spChg>
        <pc:spChg chg="mod">
          <ac:chgData name="oluwatosin oluwadare" userId="666f35bd2f0c5b0b" providerId="LiveId" clId="{BC71B3F5-FF05-544A-9886-B8093C2EF706}" dt="2023-01-13T19:57:52.584" v="1423" actId="26606"/>
          <ac:spMkLst>
            <pc:docMk/>
            <pc:sldMk cId="3586655780" sldId="771"/>
            <ac:spMk id="4" creationId="{445CA8D4-A22E-6BB4-86B8-7337E9BBEE26}"/>
          </ac:spMkLst>
        </pc:spChg>
        <pc:spChg chg="mod">
          <ac:chgData name="oluwatosin oluwadare" userId="666f35bd2f0c5b0b" providerId="LiveId" clId="{BC71B3F5-FF05-544A-9886-B8093C2EF706}" dt="2023-01-13T19:57:52.584" v="1423" actId="26606"/>
          <ac:spMkLst>
            <pc:docMk/>
            <pc:sldMk cId="3586655780" sldId="771"/>
            <ac:spMk id="5" creationId="{8ACB5732-18CB-5086-F7EC-AAA31A77317A}"/>
          </ac:spMkLst>
        </pc:spChg>
        <pc:spChg chg="add mod">
          <ac:chgData name="oluwatosin oluwadare" userId="666f35bd2f0c5b0b" providerId="LiveId" clId="{BC71B3F5-FF05-544A-9886-B8093C2EF706}" dt="2023-01-13T19:58:05.382" v="1426"/>
          <ac:spMkLst>
            <pc:docMk/>
            <pc:sldMk cId="3586655780" sldId="771"/>
            <ac:spMk id="7" creationId="{6288B28D-7521-A74C-06B1-82E4FDA9AE88}"/>
          </ac:spMkLst>
        </pc:spChg>
        <pc:spChg chg="add">
          <ac:chgData name="oluwatosin oluwadare" userId="666f35bd2f0c5b0b" providerId="LiveId" clId="{BC71B3F5-FF05-544A-9886-B8093C2EF706}" dt="2023-01-13T19:57:52.584" v="1423" actId="26606"/>
          <ac:spMkLst>
            <pc:docMk/>
            <pc:sldMk cId="3586655780" sldId="771"/>
            <ac:spMk id="11" creationId="{A4AC5506-6312-4701-8D3C-40187889A947}"/>
          </ac:spMkLst>
        </pc:spChg>
        <pc:picChg chg="add mod ord modCrop">
          <ac:chgData name="oluwatosin oluwadare" userId="666f35bd2f0c5b0b" providerId="LiveId" clId="{BC71B3F5-FF05-544A-9886-B8093C2EF706}" dt="2023-01-13T19:58:09.246" v="1427" actId="14100"/>
          <ac:picMkLst>
            <pc:docMk/>
            <pc:sldMk cId="3586655780" sldId="771"/>
            <ac:picMk id="6" creationId="{C0043C0C-47BC-3D23-7A5C-30AC485319ED}"/>
          </ac:picMkLst>
        </pc:picChg>
      </pc:sldChg>
      <pc:sldChg chg="addSp delSp modSp add mod setBg modAnim delDesignElem">
        <pc:chgData name="oluwatosin oluwadare" userId="666f35bd2f0c5b0b" providerId="LiveId" clId="{BC71B3F5-FF05-544A-9886-B8093C2EF706}" dt="2023-01-13T21:02:04.048" v="2121"/>
        <pc:sldMkLst>
          <pc:docMk/>
          <pc:sldMk cId="1348367802" sldId="772"/>
        </pc:sldMkLst>
        <pc:spChg chg="add mod">
          <ac:chgData name="oluwatosin oluwadare" userId="666f35bd2f0c5b0b" providerId="LiveId" clId="{BC71B3F5-FF05-544A-9886-B8093C2EF706}" dt="2023-01-13T20:03:57.904" v="1591" actId="20577"/>
          <ac:spMkLst>
            <pc:docMk/>
            <pc:sldMk cId="1348367802" sldId="772"/>
            <ac:spMk id="3" creationId="{6ECC0F99-00F2-357E-66E6-3555EEEFDFAB}"/>
          </ac:spMkLst>
        </pc:spChg>
        <pc:spChg chg="add mod">
          <ac:chgData name="oluwatosin oluwadare" userId="666f35bd2f0c5b0b" providerId="LiveId" clId="{BC71B3F5-FF05-544A-9886-B8093C2EF706}" dt="2023-01-13T20:04:32.783" v="1599" actId="692"/>
          <ac:spMkLst>
            <pc:docMk/>
            <pc:sldMk cId="1348367802" sldId="772"/>
            <ac:spMk id="8" creationId="{1EA3FC54-623F-22EC-1B1F-025FCB18D3DA}"/>
          </ac:spMkLst>
        </pc:spChg>
        <pc:spChg chg="del">
          <ac:chgData name="oluwatosin oluwadare" userId="666f35bd2f0c5b0b" providerId="LiveId" clId="{BC71B3F5-FF05-544A-9886-B8093C2EF706}" dt="2023-01-13T19:58:51.095" v="1434"/>
          <ac:spMkLst>
            <pc:docMk/>
            <pc:sldMk cId="1348367802" sldId="772"/>
            <ac:spMk id="11" creationId="{A4AC5506-6312-4701-8D3C-40187889A947}"/>
          </ac:spMkLst>
        </pc:spChg>
      </pc:sldChg>
      <pc:sldChg chg="modSp new mod">
        <pc:chgData name="oluwatosin oluwadare" userId="666f35bd2f0c5b0b" providerId="LiveId" clId="{BC71B3F5-FF05-544A-9886-B8093C2EF706}" dt="2023-01-13T20:05:45.145" v="1602" actId="20577"/>
        <pc:sldMkLst>
          <pc:docMk/>
          <pc:sldMk cId="4134389635" sldId="773"/>
        </pc:sldMkLst>
        <pc:spChg chg="mod">
          <ac:chgData name="oluwatosin oluwadare" userId="666f35bd2f0c5b0b" providerId="LiveId" clId="{BC71B3F5-FF05-544A-9886-B8093C2EF706}" dt="2023-01-13T20:02:33.480" v="1571" actId="113"/>
          <ac:spMkLst>
            <pc:docMk/>
            <pc:sldMk cId="4134389635" sldId="773"/>
            <ac:spMk id="2" creationId="{9E088DF2-4452-7D46-1603-C7501FD2CA8A}"/>
          </ac:spMkLst>
        </pc:spChg>
        <pc:spChg chg="mod">
          <ac:chgData name="oluwatosin oluwadare" userId="666f35bd2f0c5b0b" providerId="LiveId" clId="{BC71B3F5-FF05-544A-9886-B8093C2EF706}" dt="2023-01-13T20:05:45.145" v="1602" actId="20577"/>
          <ac:spMkLst>
            <pc:docMk/>
            <pc:sldMk cId="4134389635" sldId="773"/>
            <ac:spMk id="3" creationId="{8ED644E3-0384-7E19-D576-0A7D2EBFA62C}"/>
          </ac:spMkLst>
        </pc:spChg>
      </pc:sldChg>
      <pc:sldChg chg="new del">
        <pc:chgData name="oluwatosin oluwadare" userId="666f35bd2f0c5b0b" providerId="LiveId" clId="{BC71B3F5-FF05-544A-9886-B8093C2EF706}" dt="2023-01-13T20:07:10.339" v="1604" actId="680"/>
        <pc:sldMkLst>
          <pc:docMk/>
          <pc:sldMk cId="661316112" sldId="774"/>
        </pc:sldMkLst>
      </pc:sldChg>
      <pc:sldChg chg="addSp delSp modSp new mod setBg modNotesTx">
        <pc:chgData name="oluwatosin oluwadare" userId="666f35bd2f0c5b0b" providerId="LiveId" clId="{BC71B3F5-FF05-544A-9886-B8093C2EF706}" dt="2023-01-13T20:26:19.296" v="1701" actId="14100"/>
        <pc:sldMkLst>
          <pc:docMk/>
          <pc:sldMk cId="3338264549" sldId="774"/>
        </pc:sldMkLst>
        <pc:spChg chg="mod">
          <ac:chgData name="oluwatosin oluwadare" userId="666f35bd2f0c5b0b" providerId="LiveId" clId="{BC71B3F5-FF05-544A-9886-B8093C2EF706}" dt="2023-01-13T20:24:21.181" v="1670" actId="1076"/>
          <ac:spMkLst>
            <pc:docMk/>
            <pc:sldMk cId="3338264549" sldId="774"/>
            <ac:spMk id="2" creationId="{4671A974-482D-CE5F-0410-D9E1029BDFCD}"/>
          </ac:spMkLst>
        </pc:spChg>
        <pc:spChg chg="del">
          <ac:chgData name="oluwatosin oluwadare" userId="666f35bd2f0c5b0b" providerId="LiveId" clId="{BC71B3F5-FF05-544A-9886-B8093C2EF706}" dt="2023-01-13T20:23:31.012" v="1657"/>
          <ac:spMkLst>
            <pc:docMk/>
            <pc:sldMk cId="3338264549" sldId="774"/>
            <ac:spMk id="3" creationId="{C4EA10C3-75EA-ABBD-C64C-A7FB4EF11FC3}"/>
          </ac:spMkLst>
        </pc:spChg>
        <pc:spChg chg="mod">
          <ac:chgData name="oluwatosin oluwadare" userId="666f35bd2f0c5b0b" providerId="LiveId" clId="{BC71B3F5-FF05-544A-9886-B8093C2EF706}" dt="2023-01-13T20:23:45.795" v="1660" actId="26606"/>
          <ac:spMkLst>
            <pc:docMk/>
            <pc:sldMk cId="3338264549" sldId="774"/>
            <ac:spMk id="4" creationId="{7DBE4A5C-FCEE-05C9-513E-C2A5DCBF0312}"/>
          </ac:spMkLst>
        </pc:spChg>
        <pc:spChg chg="mod">
          <ac:chgData name="oluwatosin oluwadare" userId="666f35bd2f0c5b0b" providerId="LiveId" clId="{BC71B3F5-FF05-544A-9886-B8093C2EF706}" dt="2023-01-13T20:23:45.795" v="1660" actId="26606"/>
          <ac:spMkLst>
            <pc:docMk/>
            <pc:sldMk cId="3338264549" sldId="774"/>
            <ac:spMk id="5" creationId="{5AE4B685-C083-50C2-FBBF-45FA5666E15D}"/>
          </ac:spMkLst>
        </pc:spChg>
        <pc:spChg chg="add mod">
          <ac:chgData name="oluwatosin oluwadare" userId="666f35bd2f0c5b0b" providerId="LiveId" clId="{BC71B3F5-FF05-544A-9886-B8093C2EF706}" dt="2023-01-13T20:26:14.207" v="1700" actId="1038"/>
          <ac:spMkLst>
            <pc:docMk/>
            <pc:sldMk cId="3338264549" sldId="774"/>
            <ac:spMk id="2054" creationId="{B3DE0FEC-17D2-EA92-17B6-E8AA06DEBC3B}"/>
          </ac:spMkLst>
        </pc:spChg>
        <pc:spChg chg="add del">
          <ac:chgData name="oluwatosin oluwadare" userId="666f35bd2f0c5b0b" providerId="LiveId" clId="{BC71B3F5-FF05-544A-9886-B8093C2EF706}" dt="2023-01-13T20:23:45.773" v="1659" actId="26606"/>
          <ac:spMkLst>
            <pc:docMk/>
            <pc:sldMk cId="3338264549" sldId="774"/>
            <ac:spMk id="2055" creationId="{3C54F4CE-85F0-46ED-80DA-9518C9251AD1}"/>
          </ac:spMkLst>
        </pc:spChg>
        <pc:spChg chg="add del">
          <ac:chgData name="oluwatosin oluwadare" userId="666f35bd2f0c5b0b" providerId="LiveId" clId="{BC71B3F5-FF05-544A-9886-B8093C2EF706}" dt="2023-01-13T20:23:45.773" v="1659" actId="26606"/>
          <ac:spMkLst>
            <pc:docMk/>
            <pc:sldMk cId="3338264549" sldId="774"/>
            <ac:spMk id="2057" creationId="{DADD1FCA-8ACB-4958-81DD-4CDD6D3E1921}"/>
          </ac:spMkLst>
        </pc:spChg>
        <pc:spChg chg="add">
          <ac:chgData name="oluwatosin oluwadare" userId="666f35bd2f0c5b0b" providerId="LiveId" clId="{BC71B3F5-FF05-544A-9886-B8093C2EF706}" dt="2023-01-13T20:23:45.795" v="1660" actId="26606"/>
          <ac:spMkLst>
            <pc:docMk/>
            <pc:sldMk cId="3338264549" sldId="774"/>
            <ac:spMk id="2059" creationId="{E2D2362D-7010-4036-B9CA-03DFC8EB3B01}"/>
          </ac:spMkLst>
        </pc:spChg>
        <pc:spChg chg="add">
          <ac:chgData name="oluwatosin oluwadare" userId="666f35bd2f0c5b0b" providerId="LiveId" clId="{BC71B3F5-FF05-544A-9886-B8093C2EF706}" dt="2023-01-13T20:23:45.795" v="1660" actId="26606"/>
          <ac:spMkLst>
            <pc:docMk/>
            <pc:sldMk cId="3338264549" sldId="774"/>
            <ac:spMk id="2060" creationId="{35F0E358-1E49-4920-80D8-C3D138708838}"/>
          </ac:spMkLst>
        </pc:spChg>
        <pc:spChg chg="add">
          <ac:chgData name="oluwatosin oluwadare" userId="666f35bd2f0c5b0b" providerId="LiveId" clId="{BC71B3F5-FF05-544A-9886-B8093C2EF706}" dt="2023-01-13T20:23:45.795" v="1660" actId="26606"/>
          <ac:spMkLst>
            <pc:docMk/>
            <pc:sldMk cId="3338264549" sldId="774"/>
            <ac:spMk id="2061" creationId="{DC85BF5E-2BD6-4E5B-8EA3-420B45BB03FA}"/>
          </ac:spMkLst>
        </pc:spChg>
        <pc:spChg chg="add">
          <ac:chgData name="oluwatosin oluwadare" userId="666f35bd2f0c5b0b" providerId="LiveId" clId="{BC71B3F5-FF05-544A-9886-B8093C2EF706}" dt="2023-01-13T20:23:45.795" v="1660" actId="26606"/>
          <ac:spMkLst>
            <pc:docMk/>
            <pc:sldMk cId="3338264549" sldId="774"/>
            <ac:spMk id="2063" creationId="{740D8E28-91B5-42B0-9D6C-B777D8AD90C2}"/>
          </ac:spMkLst>
        </pc:spChg>
        <pc:picChg chg="add mod ord">
          <ac:chgData name="oluwatosin oluwadare" userId="666f35bd2f0c5b0b" providerId="LiveId" clId="{BC71B3F5-FF05-544A-9886-B8093C2EF706}" dt="2023-01-13T20:26:19.296" v="1701" actId="14100"/>
          <ac:picMkLst>
            <pc:docMk/>
            <pc:sldMk cId="3338264549" sldId="774"/>
            <ac:picMk id="2050" creationId="{2C613101-8427-90B8-C865-7872B4B37CBF}"/>
          </ac:picMkLst>
        </pc:picChg>
      </pc:sldChg>
      <pc:sldChg chg="modSp new mod">
        <pc:chgData name="oluwatosin oluwadare" userId="666f35bd2f0c5b0b" providerId="LiveId" clId="{BC71B3F5-FF05-544A-9886-B8093C2EF706}" dt="2023-01-13T20:37:38.028" v="1763" actId="5793"/>
        <pc:sldMkLst>
          <pc:docMk/>
          <pc:sldMk cId="2599935695" sldId="775"/>
        </pc:sldMkLst>
        <pc:spChg chg="mod">
          <ac:chgData name="oluwatosin oluwadare" userId="666f35bd2f0c5b0b" providerId="LiveId" clId="{BC71B3F5-FF05-544A-9886-B8093C2EF706}" dt="2023-01-13T20:37:05.719" v="1755" actId="255"/>
          <ac:spMkLst>
            <pc:docMk/>
            <pc:sldMk cId="2599935695" sldId="775"/>
            <ac:spMk id="2" creationId="{4B4061A3-14C3-A507-5473-FF29D8589816}"/>
          </ac:spMkLst>
        </pc:spChg>
        <pc:spChg chg="mod">
          <ac:chgData name="oluwatosin oluwadare" userId="666f35bd2f0c5b0b" providerId="LiveId" clId="{BC71B3F5-FF05-544A-9886-B8093C2EF706}" dt="2023-01-13T20:37:38.028" v="1763" actId="5793"/>
          <ac:spMkLst>
            <pc:docMk/>
            <pc:sldMk cId="2599935695" sldId="775"/>
            <ac:spMk id="3" creationId="{90E0CA95-F306-2F68-4D66-A7BE8120FE8A}"/>
          </ac:spMkLst>
        </pc:spChg>
      </pc:sldChg>
      <pc:sldChg chg="modSp new mod">
        <pc:chgData name="oluwatosin oluwadare" userId="666f35bd2f0c5b0b" providerId="LiveId" clId="{BC71B3F5-FF05-544A-9886-B8093C2EF706}" dt="2023-01-13T20:59:30.640" v="2107" actId="20577"/>
        <pc:sldMkLst>
          <pc:docMk/>
          <pc:sldMk cId="1644291529" sldId="776"/>
        </pc:sldMkLst>
        <pc:spChg chg="mod">
          <ac:chgData name="oluwatosin oluwadare" userId="666f35bd2f0c5b0b" providerId="LiveId" clId="{BC71B3F5-FF05-544A-9886-B8093C2EF706}" dt="2023-01-13T20:51:31.979" v="1936" actId="2711"/>
          <ac:spMkLst>
            <pc:docMk/>
            <pc:sldMk cId="1644291529" sldId="776"/>
            <ac:spMk id="2" creationId="{FC787C98-FB2A-8F5D-8D89-0FA0B6D54655}"/>
          </ac:spMkLst>
        </pc:spChg>
        <pc:spChg chg="mod">
          <ac:chgData name="oluwatosin oluwadare" userId="666f35bd2f0c5b0b" providerId="LiveId" clId="{BC71B3F5-FF05-544A-9886-B8093C2EF706}" dt="2023-01-13T20:59:30.640" v="2107" actId="20577"/>
          <ac:spMkLst>
            <pc:docMk/>
            <pc:sldMk cId="1644291529" sldId="776"/>
            <ac:spMk id="3" creationId="{EFB80683-E079-2AC4-AA85-3FC5DE15C7A2}"/>
          </ac:spMkLst>
        </pc:spChg>
      </pc:sldChg>
      <pc:sldChg chg="addSp delSp modSp new del mod">
        <pc:chgData name="oluwatosin oluwadare" userId="666f35bd2f0c5b0b" providerId="LiveId" clId="{BC71B3F5-FF05-544A-9886-B8093C2EF706}" dt="2023-01-16T16:38:03.439" v="2845" actId="2696"/>
        <pc:sldMkLst>
          <pc:docMk/>
          <pc:sldMk cId="284252143" sldId="777"/>
        </pc:sldMkLst>
        <pc:spChg chg="mod">
          <ac:chgData name="oluwatosin oluwadare" userId="666f35bd2f0c5b0b" providerId="LiveId" clId="{BC71B3F5-FF05-544A-9886-B8093C2EF706}" dt="2023-01-13T22:03:06.697" v="2556" actId="1076"/>
          <ac:spMkLst>
            <pc:docMk/>
            <pc:sldMk cId="284252143" sldId="777"/>
            <ac:spMk id="2" creationId="{6A167314-7F90-8282-185F-B748AE990E74}"/>
          </ac:spMkLst>
        </pc:spChg>
        <pc:spChg chg="del mod">
          <ac:chgData name="oluwatosin oluwadare" userId="666f35bd2f0c5b0b" providerId="LiveId" clId="{BC71B3F5-FF05-544A-9886-B8093C2EF706}" dt="2023-01-13T21:53:48.492" v="2378" actId="3680"/>
          <ac:spMkLst>
            <pc:docMk/>
            <pc:sldMk cId="284252143" sldId="777"/>
            <ac:spMk id="3" creationId="{3997CFD9-76DF-E98A-76AE-7700C376C5D0}"/>
          </ac:spMkLst>
        </pc:spChg>
        <pc:graphicFrameChg chg="add mod ord modGraphic">
          <ac:chgData name="oluwatosin oluwadare" userId="666f35bd2f0c5b0b" providerId="LiveId" clId="{BC71B3F5-FF05-544A-9886-B8093C2EF706}" dt="2023-01-13T22:03:29.238" v="2580" actId="20577"/>
          <ac:graphicFrameMkLst>
            <pc:docMk/>
            <pc:sldMk cId="284252143" sldId="777"/>
            <ac:graphicFrameMk id="6" creationId="{82A91725-3014-97FD-38CF-94D12FE48D31}"/>
          </ac:graphicFrameMkLst>
        </pc:graphicFrameChg>
      </pc:sldChg>
      <pc:sldChg chg="add">
        <pc:chgData name="oluwatosin oluwadare" userId="666f35bd2f0c5b0b" providerId="LiveId" clId="{BC71B3F5-FF05-544A-9886-B8093C2EF706}" dt="2023-01-16T22:14:04.268" v="5572"/>
        <pc:sldMkLst>
          <pc:docMk/>
          <pc:sldMk cId="3623502600" sldId="777"/>
        </pc:sldMkLst>
      </pc:sldChg>
      <pc:sldChg chg="add del">
        <pc:chgData name="oluwatosin oluwadare" userId="666f35bd2f0c5b0b" providerId="LiveId" clId="{BC71B3F5-FF05-544A-9886-B8093C2EF706}" dt="2023-01-16T22:13:57.124" v="5571" actId="2696"/>
        <pc:sldMkLst>
          <pc:docMk/>
          <pc:sldMk cId="3988353035" sldId="777"/>
        </pc:sldMkLst>
      </pc:sldChg>
      <pc:sldChg chg="modSp new mod">
        <pc:chgData name="oluwatosin oluwadare" userId="666f35bd2f0c5b0b" providerId="LiveId" clId="{BC71B3F5-FF05-544A-9886-B8093C2EF706}" dt="2023-01-16T05:52:16.589" v="2844" actId="20577"/>
        <pc:sldMkLst>
          <pc:docMk/>
          <pc:sldMk cId="171536495" sldId="778"/>
        </pc:sldMkLst>
        <pc:spChg chg="mod">
          <ac:chgData name="oluwatosin oluwadare" userId="666f35bd2f0c5b0b" providerId="LiveId" clId="{BC71B3F5-FF05-544A-9886-B8093C2EF706}" dt="2023-01-16T05:49:34.707" v="2721" actId="20577"/>
          <ac:spMkLst>
            <pc:docMk/>
            <pc:sldMk cId="171536495" sldId="778"/>
            <ac:spMk id="2" creationId="{589B7A15-2230-331E-EBE1-4324C195F2F7}"/>
          </ac:spMkLst>
        </pc:spChg>
        <pc:spChg chg="mod">
          <ac:chgData name="oluwatosin oluwadare" userId="666f35bd2f0c5b0b" providerId="LiveId" clId="{BC71B3F5-FF05-544A-9886-B8093C2EF706}" dt="2023-01-16T05:52:16.589" v="2844" actId="20577"/>
          <ac:spMkLst>
            <pc:docMk/>
            <pc:sldMk cId="171536495" sldId="778"/>
            <ac:spMk id="3" creationId="{15D480D1-DC12-D17C-7B94-094964C483AB}"/>
          </ac:spMkLst>
        </pc:spChg>
      </pc:sldChg>
      <pc:sldChg chg="addSp delSp modSp new mod">
        <pc:chgData name="oluwatosin oluwadare" userId="666f35bd2f0c5b0b" providerId="LiveId" clId="{BC71B3F5-FF05-544A-9886-B8093C2EF706}" dt="2023-01-16T17:49:10.906" v="3488" actId="20577"/>
        <pc:sldMkLst>
          <pc:docMk/>
          <pc:sldMk cId="248926384" sldId="779"/>
        </pc:sldMkLst>
        <pc:spChg chg="mod">
          <ac:chgData name="oluwatosin oluwadare" userId="666f35bd2f0c5b0b" providerId="LiveId" clId="{BC71B3F5-FF05-544A-9886-B8093C2EF706}" dt="2023-01-16T16:58:22.403" v="3130" actId="20577"/>
          <ac:spMkLst>
            <pc:docMk/>
            <pc:sldMk cId="248926384" sldId="779"/>
            <ac:spMk id="2" creationId="{8D2CF153-8358-94C0-FFB5-97E59F6D1FF2}"/>
          </ac:spMkLst>
        </pc:spChg>
        <pc:spChg chg="mod">
          <ac:chgData name="oluwatosin oluwadare" userId="666f35bd2f0c5b0b" providerId="LiveId" clId="{BC71B3F5-FF05-544A-9886-B8093C2EF706}" dt="2023-01-16T17:49:10.906" v="3488" actId="20577"/>
          <ac:spMkLst>
            <pc:docMk/>
            <pc:sldMk cId="248926384" sldId="779"/>
            <ac:spMk id="3" creationId="{8622CFAD-97BA-C966-6E70-20AEAEFA1242}"/>
          </ac:spMkLst>
        </pc:spChg>
        <pc:spChg chg="mod">
          <ac:chgData name="oluwatosin oluwadare" userId="666f35bd2f0c5b0b" providerId="LiveId" clId="{BC71B3F5-FF05-544A-9886-B8093C2EF706}" dt="2023-01-16T16:57:37.421" v="3093" actId="1076"/>
          <ac:spMkLst>
            <pc:docMk/>
            <pc:sldMk cId="248926384" sldId="779"/>
            <ac:spMk id="5" creationId="{FB61BF00-AF4D-CC08-9D0A-5444DB896179}"/>
          </ac:spMkLst>
        </pc:spChg>
        <pc:picChg chg="add del mod modCrop">
          <ac:chgData name="oluwatosin oluwadare" userId="666f35bd2f0c5b0b" providerId="LiveId" clId="{BC71B3F5-FF05-544A-9886-B8093C2EF706}" dt="2023-01-16T17:06:53.431" v="3193" actId="1076"/>
          <ac:picMkLst>
            <pc:docMk/>
            <pc:sldMk cId="248926384" sldId="779"/>
            <ac:picMk id="6" creationId="{A5D3D57F-A66D-FC75-3872-FC1F152CA357}"/>
          </ac:picMkLst>
        </pc:picChg>
      </pc:sldChg>
      <pc:sldChg chg="modSp new mod">
        <pc:chgData name="oluwatosin oluwadare" userId="666f35bd2f0c5b0b" providerId="LiveId" clId="{BC71B3F5-FF05-544A-9886-B8093C2EF706}" dt="2023-01-16T17:50:07.624" v="3547" actId="20577"/>
        <pc:sldMkLst>
          <pc:docMk/>
          <pc:sldMk cId="1820632074" sldId="780"/>
        </pc:sldMkLst>
        <pc:spChg chg="mod">
          <ac:chgData name="oluwatosin oluwadare" userId="666f35bd2f0c5b0b" providerId="LiveId" clId="{BC71B3F5-FF05-544A-9886-B8093C2EF706}" dt="2023-01-16T16:58:41.983" v="3135" actId="20577"/>
          <ac:spMkLst>
            <pc:docMk/>
            <pc:sldMk cId="1820632074" sldId="780"/>
            <ac:spMk id="2" creationId="{B6638725-91F3-7C3B-27A9-DF93A3AE0764}"/>
          </ac:spMkLst>
        </pc:spChg>
        <pc:spChg chg="mod">
          <ac:chgData name="oluwatosin oluwadare" userId="666f35bd2f0c5b0b" providerId="LiveId" clId="{BC71B3F5-FF05-544A-9886-B8093C2EF706}" dt="2023-01-16T17:50:07.624" v="3547" actId="20577"/>
          <ac:spMkLst>
            <pc:docMk/>
            <pc:sldMk cId="1820632074" sldId="780"/>
            <ac:spMk id="3" creationId="{4EA2254F-910E-D37E-B90C-6EC144E892DB}"/>
          </ac:spMkLst>
        </pc:spChg>
      </pc:sldChg>
      <pc:sldChg chg="new del">
        <pc:chgData name="oluwatosin oluwadare" userId="666f35bd2f0c5b0b" providerId="LiveId" clId="{BC71B3F5-FF05-544A-9886-B8093C2EF706}" dt="2023-01-16T17:52:41.748" v="3549" actId="2696"/>
        <pc:sldMkLst>
          <pc:docMk/>
          <pc:sldMk cId="851208405" sldId="781"/>
        </pc:sldMkLst>
      </pc:sldChg>
      <pc:sldChg chg="modSp new mod">
        <pc:chgData name="oluwatosin oluwadare" userId="666f35bd2f0c5b0b" providerId="LiveId" clId="{BC71B3F5-FF05-544A-9886-B8093C2EF706}" dt="2023-01-16T18:29:11.616" v="3729" actId="20577"/>
        <pc:sldMkLst>
          <pc:docMk/>
          <pc:sldMk cId="3146013918" sldId="781"/>
        </pc:sldMkLst>
        <pc:spChg chg="mod">
          <ac:chgData name="oluwatosin oluwadare" userId="666f35bd2f0c5b0b" providerId="LiveId" clId="{BC71B3F5-FF05-544A-9886-B8093C2EF706}" dt="2023-01-16T17:53:34.994" v="3593" actId="255"/>
          <ac:spMkLst>
            <pc:docMk/>
            <pc:sldMk cId="3146013918" sldId="781"/>
            <ac:spMk id="2" creationId="{E16FF776-7593-0B27-BB01-F98720A2020C}"/>
          </ac:spMkLst>
        </pc:spChg>
        <pc:spChg chg="mod">
          <ac:chgData name="oluwatosin oluwadare" userId="666f35bd2f0c5b0b" providerId="LiveId" clId="{BC71B3F5-FF05-544A-9886-B8093C2EF706}" dt="2023-01-16T18:29:11.616" v="3729" actId="20577"/>
          <ac:spMkLst>
            <pc:docMk/>
            <pc:sldMk cId="3146013918" sldId="781"/>
            <ac:spMk id="3" creationId="{E39AD46C-729A-3CB1-2F07-4ECDE528D163}"/>
          </ac:spMkLst>
        </pc:spChg>
      </pc:sldChg>
      <pc:sldChg chg="modSp new mod">
        <pc:chgData name="oluwatosin oluwadare" userId="666f35bd2f0c5b0b" providerId="LiveId" clId="{BC71B3F5-FF05-544A-9886-B8093C2EF706}" dt="2023-01-16T18:42:07.934" v="3864" actId="2711"/>
        <pc:sldMkLst>
          <pc:docMk/>
          <pc:sldMk cId="1133084544" sldId="782"/>
        </pc:sldMkLst>
        <pc:spChg chg="mod">
          <ac:chgData name="oluwatosin oluwadare" userId="666f35bd2f0c5b0b" providerId="LiveId" clId="{BC71B3F5-FF05-544A-9886-B8093C2EF706}" dt="2023-01-16T18:42:07.934" v="3864" actId="2711"/>
          <ac:spMkLst>
            <pc:docMk/>
            <pc:sldMk cId="1133084544" sldId="782"/>
            <ac:spMk id="2" creationId="{2B1728C0-BF1A-E348-D203-406E6DD307F0}"/>
          </ac:spMkLst>
        </pc:spChg>
        <pc:spChg chg="mod">
          <ac:chgData name="oluwatosin oluwadare" userId="666f35bd2f0c5b0b" providerId="LiveId" clId="{BC71B3F5-FF05-544A-9886-B8093C2EF706}" dt="2023-01-16T18:03:06.155" v="3669" actId="113"/>
          <ac:spMkLst>
            <pc:docMk/>
            <pc:sldMk cId="1133084544" sldId="782"/>
            <ac:spMk id="3" creationId="{FE86673A-EBA3-F3DA-0881-57902FB858CB}"/>
          </ac:spMkLst>
        </pc:spChg>
      </pc:sldChg>
      <pc:sldChg chg="modSp new mod">
        <pc:chgData name="oluwatosin oluwadare" userId="666f35bd2f0c5b0b" providerId="LiveId" clId="{BC71B3F5-FF05-544A-9886-B8093C2EF706}" dt="2023-01-16T18:42:15.881" v="3872" actId="20577"/>
        <pc:sldMkLst>
          <pc:docMk/>
          <pc:sldMk cId="3872091067" sldId="783"/>
        </pc:sldMkLst>
        <pc:spChg chg="mod">
          <ac:chgData name="oluwatosin oluwadare" userId="666f35bd2f0c5b0b" providerId="LiveId" clId="{BC71B3F5-FF05-544A-9886-B8093C2EF706}" dt="2023-01-16T18:42:15.881" v="3872" actId="20577"/>
          <ac:spMkLst>
            <pc:docMk/>
            <pc:sldMk cId="3872091067" sldId="783"/>
            <ac:spMk id="2" creationId="{480D31D4-F3AD-65C0-BEA0-A52D9460DE25}"/>
          </ac:spMkLst>
        </pc:spChg>
        <pc:spChg chg="mod">
          <ac:chgData name="oluwatosin oluwadare" userId="666f35bd2f0c5b0b" providerId="LiveId" clId="{BC71B3F5-FF05-544A-9886-B8093C2EF706}" dt="2023-01-16T18:36:55.234" v="3777" actId="113"/>
          <ac:spMkLst>
            <pc:docMk/>
            <pc:sldMk cId="3872091067" sldId="783"/>
            <ac:spMk id="3" creationId="{CC59F82F-D24D-BC7B-D25C-DB88FBA2BBFB}"/>
          </ac:spMkLst>
        </pc:spChg>
      </pc:sldChg>
      <pc:sldChg chg="addSp modSp new mod">
        <pc:chgData name="oluwatosin oluwadare" userId="666f35bd2f0c5b0b" providerId="LiveId" clId="{BC71B3F5-FF05-544A-9886-B8093C2EF706}" dt="2023-01-16T18:41:47.071" v="3862" actId="207"/>
        <pc:sldMkLst>
          <pc:docMk/>
          <pc:sldMk cId="2228571766" sldId="784"/>
        </pc:sldMkLst>
        <pc:spChg chg="mod">
          <ac:chgData name="oluwatosin oluwadare" userId="666f35bd2f0c5b0b" providerId="LiveId" clId="{BC71B3F5-FF05-544A-9886-B8093C2EF706}" dt="2023-01-16T18:40:16.619" v="3827" actId="20577"/>
          <ac:spMkLst>
            <pc:docMk/>
            <pc:sldMk cId="2228571766" sldId="784"/>
            <ac:spMk id="2" creationId="{8882C083-225D-2C5B-E656-D2165556DA19}"/>
          </ac:spMkLst>
        </pc:spChg>
        <pc:spChg chg="mod">
          <ac:chgData name="oluwatosin oluwadare" userId="666f35bd2f0c5b0b" providerId="LiveId" clId="{BC71B3F5-FF05-544A-9886-B8093C2EF706}" dt="2023-01-16T18:41:47.071" v="3862" actId="207"/>
          <ac:spMkLst>
            <pc:docMk/>
            <pc:sldMk cId="2228571766" sldId="784"/>
            <ac:spMk id="3" creationId="{4DD4943E-04F2-B8DA-CE67-8B1E21A22F6D}"/>
          </ac:spMkLst>
        </pc:spChg>
        <pc:picChg chg="add mod modCrop">
          <ac:chgData name="oluwatosin oluwadare" userId="666f35bd2f0c5b0b" providerId="LiveId" clId="{BC71B3F5-FF05-544A-9886-B8093C2EF706}" dt="2023-01-16T18:41:30.805" v="3859" actId="732"/>
          <ac:picMkLst>
            <pc:docMk/>
            <pc:sldMk cId="2228571766" sldId="784"/>
            <ac:picMk id="6" creationId="{A3F7B226-69BA-9916-1191-5A5C40698C25}"/>
          </ac:picMkLst>
        </pc:picChg>
      </pc:sldChg>
      <pc:sldChg chg="addSp modSp new mod modAnim">
        <pc:chgData name="oluwatosin oluwadare" userId="666f35bd2f0c5b0b" providerId="LiveId" clId="{BC71B3F5-FF05-544A-9886-B8093C2EF706}" dt="2023-01-16T19:07:00.285" v="4496" actId="1076"/>
        <pc:sldMkLst>
          <pc:docMk/>
          <pc:sldMk cId="2474792268" sldId="785"/>
        </pc:sldMkLst>
        <pc:spChg chg="mod">
          <ac:chgData name="oluwatosin oluwadare" userId="666f35bd2f0c5b0b" providerId="LiveId" clId="{BC71B3F5-FF05-544A-9886-B8093C2EF706}" dt="2023-01-16T19:07:00.285" v="4496" actId="1076"/>
          <ac:spMkLst>
            <pc:docMk/>
            <pc:sldMk cId="2474792268" sldId="785"/>
            <ac:spMk id="2" creationId="{00026840-5C77-C8B5-F430-2005CB5F8517}"/>
          </ac:spMkLst>
        </pc:spChg>
        <pc:spChg chg="mod">
          <ac:chgData name="oluwatosin oluwadare" userId="666f35bd2f0c5b0b" providerId="LiveId" clId="{BC71B3F5-FF05-544A-9886-B8093C2EF706}" dt="2023-01-16T18:47:55.432" v="3892" actId="13926"/>
          <ac:spMkLst>
            <pc:docMk/>
            <pc:sldMk cId="2474792268" sldId="785"/>
            <ac:spMk id="3" creationId="{B3065FD7-A966-0F8B-EDD6-D8D686E67753}"/>
          </ac:spMkLst>
        </pc:spChg>
        <pc:spChg chg="add mod">
          <ac:chgData name="oluwatosin oluwadare" userId="666f35bd2f0c5b0b" providerId="LiveId" clId="{BC71B3F5-FF05-544A-9886-B8093C2EF706}" dt="2023-01-16T18:48:23.887" v="3901" actId="692"/>
          <ac:spMkLst>
            <pc:docMk/>
            <pc:sldMk cId="2474792268" sldId="785"/>
            <ac:spMk id="6" creationId="{30BFFF9D-F92F-0881-4189-14FFAC27DC59}"/>
          </ac:spMkLst>
        </pc:spChg>
      </pc:sldChg>
      <pc:sldChg chg="modSp new mod">
        <pc:chgData name="oluwatosin oluwadare" userId="666f35bd2f0c5b0b" providerId="LiveId" clId="{BC71B3F5-FF05-544A-9886-B8093C2EF706}" dt="2023-01-16T18:50:53.351" v="3953" actId="114"/>
        <pc:sldMkLst>
          <pc:docMk/>
          <pc:sldMk cId="429686284" sldId="786"/>
        </pc:sldMkLst>
        <pc:spChg chg="mod">
          <ac:chgData name="oluwatosin oluwadare" userId="666f35bd2f0c5b0b" providerId="LiveId" clId="{BC71B3F5-FF05-544A-9886-B8093C2EF706}" dt="2023-01-16T18:50:02.993" v="3937" actId="255"/>
          <ac:spMkLst>
            <pc:docMk/>
            <pc:sldMk cId="429686284" sldId="786"/>
            <ac:spMk id="2" creationId="{F47068A9-8A43-DEC1-A680-B40710C07745}"/>
          </ac:spMkLst>
        </pc:spChg>
        <pc:spChg chg="mod">
          <ac:chgData name="oluwatosin oluwadare" userId="666f35bd2f0c5b0b" providerId="LiveId" clId="{BC71B3F5-FF05-544A-9886-B8093C2EF706}" dt="2023-01-16T18:50:53.351" v="3953" actId="114"/>
          <ac:spMkLst>
            <pc:docMk/>
            <pc:sldMk cId="429686284" sldId="786"/>
            <ac:spMk id="3" creationId="{3302B924-27BA-EC39-499D-DDACA6D355C9}"/>
          </ac:spMkLst>
        </pc:spChg>
      </pc:sldChg>
      <pc:sldChg chg="addSp delSp modSp new mod">
        <pc:chgData name="oluwatosin oluwadare" userId="666f35bd2f0c5b0b" providerId="LiveId" clId="{BC71B3F5-FF05-544A-9886-B8093C2EF706}" dt="2023-01-16T18:58:11.927" v="4213" actId="20577"/>
        <pc:sldMkLst>
          <pc:docMk/>
          <pc:sldMk cId="4074116242" sldId="787"/>
        </pc:sldMkLst>
        <pc:spChg chg="mod">
          <ac:chgData name="oluwatosin oluwadare" userId="666f35bd2f0c5b0b" providerId="LiveId" clId="{BC71B3F5-FF05-544A-9886-B8093C2EF706}" dt="2023-01-16T18:57:54.476" v="4143" actId="20577"/>
          <ac:spMkLst>
            <pc:docMk/>
            <pc:sldMk cId="4074116242" sldId="787"/>
            <ac:spMk id="2" creationId="{F9D07E6A-4947-ED07-F5FD-5522A42754C0}"/>
          </ac:spMkLst>
        </pc:spChg>
        <pc:spChg chg="add del mod">
          <ac:chgData name="oluwatosin oluwadare" userId="666f35bd2f0c5b0b" providerId="LiveId" clId="{BC71B3F5-FF05-544A-9886-B8093C2EF706}" dt="2023-01-16T18:58:11.927" v="4213" actId="20577"/>
          <ac:spMkLst>
            <pc:docMk/>
            <pc:sldMk cId="4074116242" sldId="787"/>
            <ac:spMk id="3" creationId="{88A8C54F-8CFA-979B-D3BF-396ADED29086}"/>
          </ac:spMkLst>
        </pc:spChg>
        <pc:picChg chg="add del mod">
          <ac:chgData name="oluwatosin oluwadare" userId="666f35bd2f0c5b0b" providerId="LiveId" clId="{BC71B3F5-FF05-544A-9886-B8093C2EF706}" dt="2023-01-16T18:54:08.259" v="3975"/>
          <ac:picMkLst>
            <pc:docMk/>
            <pc:sldMk cId="4074116242" sldId="787"/>
            <ac:picMk id="6" creationId="{A6557400-CC78-8475-B347-780E18F71228}"/>
          </ac:picMkLst>
        </pc:picChg>
        <pc:picChg chg="add mod">
          <ac:chgData name="oluwatosin oluwadare" userId="666f35bd2f0c5b0b" providerId="LiveId" clId="{BC71B3F5-FF05-544A-9886-B8093C2EF706}" dt="2023-01-16T18:54:33.571" v="3987" actId="1076"/>
          <ac:picMkLst>
            <pc:docMk/>
            <pc:sldMk cId="4074116242" sldId="787"/>
            <ac:picMk id="7" creationId="{F1C16DA7-2115-132D-E263-28D6E1A4685F}"/>
          </ac:picMkLst>
        </pc:picChg>
      </pc:sldChg>
      <pc:sldChg chg="addSp modSp new mod">
        <pc:chgData name="oluwatosin oluwadare" userId="666f35bd2f0c5b0b" providerId="LiveId" clId="{BC71B3F5-FF05-544A-9886-B8093C2EF706}" dt="2023-01-16T19:20:15.736" v="4563" actId="255"/>
        <pc:sldMkLst>
          <pc:docMk/>
          <pc:sldMk cId="3690102996" sldId="788"/>
        </pc:sldMkLst>
        <pc:spChg chg="mod">
          <ac:chgData name="oluwatosin oluwadare" userId="666f35bd2f0c5b0b" providerId="LiveId" clId="{BC71B3F5-FF05-544A-9886-B8093C2EF706}" dt="2023-01-16T19:10:26.118" v="4541" actId="14100"/>
          <ac:spMkLst>
            <pc:docMk/>
            <pc:sldMk cId="3690102996" sldId="788"/>
            <ac:spMk id="2" creationId="{16505E9E-9C0D-EBF9-EB73-3CBED26834BF}"/>
          </ac:spMkLst>
        </pc:spChg>
        <pc:spChg chg="mod">
          <ac:chgData name="oluwatosin oluwadare" userId="666f35bd2f0c5b0b" providerId="LiveId" clId="{BC71B3F5-FF05-544A-9886-B8093C2EF706}" dt="2023-01-16T19:20:15.736" v="4563" actId="255"/>
          <ac:spMkLst>
            <pc:docMk/>
            <pc:sldMk cId="3690102996" sldId="788"/>
            <ac:spMk id="3" creationId="{905F249A-8D0A-A5E8-9576-DD1D042FC9A8}"/>
          </ac:spMkLst>
        </pc:spChg>
        <pc:spChg chg="add mod">
          <ac:chgData name="oluwatosin oluwadare" userId="666f35bd2f0c5b0b" providerId="LiveId" clId="{BC71B3F5-FF05-544A-9886-B8093C2EF706}" dt="2023-01-16T19:03:55.902" v="4435" actId="1076"/>
          <ac:spMkLst>
            <pc:docMk/>
            <pc:sldMk cId="3690102996" sldId="788"/>
            <ac:spMk id="7" creationId="{5020A8EF-4755-169F-26D1-ED1A1CB5D8BD}"/>
          </ac:spMkLst>
        </pc:spChg>
      </pc:sldChg>
      <pc:sldChg chg="modSp new mod">
        <pc:chgData name="oluwatosin oluwadare" userId="666f35bd2f0c5b0b" providerId="LiveId" clId="{BC71B3F5-FF05-544A-9886-B8093C2EF706}" dt="2023-01-16T19:02:32.990" v="4413" actId="113"/>
        <pc:sldMkLst>
          <pc:docMk/>
          <pc:sldMk cId="1750796541" sldId="789"/>
        </pc:sldMkLst>
        <pc:spChg chg="mod">
          <ac:chgData name="oluwatosin oluwadare" userId="666f35bd2f0c5b0b" providerId="LiveId" clId="{BC71B3F5-FF05-544A-9886-B8093C2EF706}" dt="2023-01-16T19:00:33.487" v="4280" actId="14100"/>
          <ac:spMkLst>
            <pc:docMk/>
            <pc:sldMk cId="1750796541" sldId="789"/>
            <ac:spMk id="2" creationId="{AD7F8810-74F7-643F-9047-EF28FEF07DA1}"/>
          </ac:spMkLst>
        </pc:spChg>
        <pc:spChg chg="mod">
          <ac:chgData name="oluwatosin oluwadare" userId="666f35bd2f0c5b0b" providerId="LiveId" clId="{BC71B3F5-FF05-544A-9886-B8093C2EF706}" dt="2023-01-16T19:02:32.990" v="4413" actId="113"/>
          <ac:spMkLst>
            <pc:docMk/>
            <pc:sldMk cId="1750796541" sldId="789"/>
            <ac:spMk id="3" creationId="{D205AB56-D49D-9E23-369E-BC88603E0427}"/>
          </ac:spMkLst>
        </pc:spChg>
      </pc:sldChg>
      <pc:sldChg chg="modSp new mod">
        <pc:chgData name="oluwatosin oluwadare" userId="666f35bd2f0c5b0b" providerId="LiveId" clId="{BC71B3F5-FF05-544A-9886-B8093C2EF706}" dt="2023-01-16T19:20:32.374" v="4584" actId="20577"/>
        <pc:sldMkLst>
          <pc:docMk/>
          <pc:sldMk cId="3891005730" sldId="790"/>
        </pc:sldMkLst>
        <pc:spChg chg="mod">
          <ac:chgData name="oluwatosin oluwadare" userId="666f35bd2f0c5b0b" providerId="LiveId" clId="{BC71B3F5-FF05-544A-9886-B8093C2EF706}" dt="2023-01-16T19:06:27.702" v="4486" actId="14100"/>
          <ac:spMkLst>
            <pc:docMk/>
            <pc:sldMk cId="3891005730" sldId="790"/>
            <ac:spMk id="2" creationId="{09F69F46-9D53-0A1F-9478-7B5F17C0D5FF}"/>
          </ac:spMkLst>
        </pc:spChg>
        <pc:spChg chg="mod">
          <ac:chgData name="oluwatosin oluwadare" userId="666f35bd2f0c5b0b" providerId="LiveId" clId="{BC71B3F5-FF05-544A-9886-B8093C2EF706}" dt="2023-01-16T19:20:32.374" v="4584" actId="20577"/>
          <ac:spMkLst>
            <pc:docMk/>
            <pc:sldMk cId="3891005730" sldId="790"/>
            <ac:spMk id="3" creationId="{565D9DF3-1E80-A537-989A-DA8ECEC97989}"/>
          </ac:spMkLst>
        </pc:spChg>
      </pc:sldChg>
      <pc:sldChg chg="modSp new mod">
        <pc:chgData name="oluwatosin oluwadare" userId="666f35bd2f0c5b0b" providerId="LiveId" clId="{BC71B3F5-FF05-544A-9886-B8093C2EF706}" dt="2023-01-16T19:31:27.750" v="4612" actId="2711"/>
        <pc:sldMkLst>
          <pc:docMk/>
          <pc:sldMk cId="2679076092" sldId="791"/>
        </pc:sldMkLst>
        <pc:spChg chg="mod">
          <ac:chgData name="oluwatosin oluwadare" userId="666f35bd2f0c5b0b" providerId="LiveId" clId="{BC71B3F5-FF05-544A-9886-B8093C2EF706}" dt="2023-01-16T19:31:09.805" v="4606" actId="20577"/>
          <ac:spMkLst>
            <pc:docMk/>
            <pc:sldMk cId="2679076092" sldId="791"/>
            <ac:spMk id="2" creationId="{CB07B822-F671-651A-69B5-B15803986A9B}"/>
          </ac:spMkLst>
        </pc:spChg>
        <pc:spChg chg="mod">
          <ac:chgData name="oluwatosin oluwadare" userId="666f35bd2f0c5b0b" providerId="LiveId" clId="{BC71B3F5-FF05-544A-9886-B8093C2EF706}" dt="2023-01-16T19:31:27.750" v="4612" actId="2711"/>
          <ac:spMkLst>
            <pc:docMk/>
            <pc:sldMk cId="2679076092" sldId="791"/>
            <ac:spMk id="3" creationId="{405B58E3-0008-DCB3-353F-ACE8F63566A3}"/>
          </ac:spMkLst>
        </pc:spChg>
      </pc:sldChg>
      <pc:sldChg chg="modSp new del mod">
        <pc:chgData name="oluwatosin oluwadare" userId="666f35bd2f0c5b0b" providerId="LiveId" clId="{BC71B3F5-FF05-544A-9886-B8093C2EF706}" dt="2023-01-16T19:50:36.165" v="4688" actId="2696"/>
        <pc:sldMkLst>
          <pc:docMk/>
          <pc:sldMk cId="1153268601" sldId="792"/>
        </pc:sldMkLst>
        <pc:spChg chg="mod">
          <ac:chgData name="oluwatosin oluwadare" userId="666f35bd2f0c5b0b" providerId="LiveId" clId="{BC71B3F5-FF05-544A-9886-B8093C2EF706}" dt="2023-01-16T19:49:50.830" v="4645" actId="113"/>
          <ac:spMkLst>
            <pc:docMk/>
            <pc:sldMk cId="1153268601" sldId="792"/>
            <ac:spMk id="2" creationId="{B99F1A8C-70D8-B1BC-F391-781ADACB7153}"/>
          </ac:spMkLst>
        </pc:spChg>
        <pc:spChg chg="mod">
          <ac:chgData name="oluwatosin oluwadare" userId="666f35bd2f0c5b0b" providerId="LiveId" clId="{BC71B3F5-FF05-544A-9886-B8093C2EF706}" dt="2023-01-16T19:50:29.412" v="4687" actId="114"/>
          <ac:spMkLst>
            <pc:docMk/>
            <pc:sldMk cId="1153268601" sldId="792"/>
            <ac:spMk id="3" creationId="{072B71AF-2561-756A-25FA-0528E1CD1B92}"/>
          </ac:spMkLst>
        </pc:spChg>
      </pc:sldChg>
      <pc:sldChg chg="modSp add mod">
        <pc:chgData name="oluwatosin oluwadare" userId="666f35bd2f0c5b0b" providerId="LiveId" clId="{BC71B3F5-FF05-544A-9886-B8093C2EF706}" dt="2023-01-16T19:50:57.378" v="4695" actId="20577"/>
        <pc:sldMkLst>
          <pc:docMk/>
          <pc:sldMk cId="1962800171" sldId="792"/>
        </pc:sldMkLst>
        <pc:spChg chg="mod">
          <ac:chgData name="oluwatosin oluwadare" userId="666f35bd2f0c5b0b" providerId="LiveId" clId="{BC71B3F5-FF05-544A-9886-B8093C2EF706}" dt="2023-01-16T19:50:57.378" v="4695" actId="20577"/>
          <ac:spMkLst>
            <pc:docMk/>
            <pc:sldMk cId="1962800171" sldId="792"/>
            <ac:spMk id="3" creationId="{072B71AF-2561-756A-25FA-0528E1CD1B92}"/>
          </ac:spMkLst>
        </pc:spChg>
      </pc:sldChg>
      <pc:sldChg chg="add del">
        <pc:chgData name="oluwatosin oluwadare" userId="666f35bd2f0c5b0b" providerId="LiveId" clId="{BC71B3F5-FF05-544A-9886-B8093C2EF706}" dt="2023-01-16T19:50:48.823" v="4690" actId="2696"/>
        <pc:sldMkLst>
          <pc:docMk/>
          <pc:sldMk cId="3068766241" sldId="792"/>
        </pc:sldMkLst>
      </pc:sldChg>
      <pc:sldChg chg="addSp delSp modSp new mod">
        <pc:chgData name="oluwatosin oluwadare" userId="666f35bd2f0c5b0b" providerId="LiveId" clId="{BC71B3F5-FF05-544A-9886-B8093C2EF706}" dt="2023-01-16T20:17:17.815" v="4906" actId="14100"/>
        <pc:sldMkLst>
          <pc:docMk/>
          <pc:sldMk cId="254929707" sldId="793"/>
        </pc:sldMkLst>
        <pc:spChg chg="mod">
          <ac:chgData name="oluwatosin oluwadare" userId="666f35bd2f0c5b0b" providerId="LiveId" clId="{BC71B3F5-FF05-544A-9886-B8093C2EF706}" dt="2023-01-16T20:17:17.815" v="4906" actId="14100"/>
          <ac:spMkLst>
            <pc:docMk/>
            <pc:sldMk cId="254929707" sldId="793"/>
            <ac:spMk id="2" creationId="{A796C092-5BAA-E6D4-0F3D-8A596D7B4E75}"/>
          </ac:spMkLst>
        </pc:spChg>
        <pc:spChg chg="mod">
          <ac:chgData name="oluwatosin oluwadare" userId="666f35bd2f0c5b0b" providerId="LiveId" clId="{BC71B3F5-FF05-544A-9886-B8093C2EF706}" dt="2023-01-16T20:16:36.875" v="4864" actId="255"/>
          <ac:spMkLst>
            <pc:docMk/>
            <pc:sldMk cId="254929707" sldId="793"/>
            <ac:spMk id="3" creationId="{D2578562-8C92-951A-9288-2704C17AB080}"/>
          </ac:spMkLst>
        </pc:spChg>
        <pc:spChg chg="add del">
          <ac:chgData name="oluwatosin oluwadare" userId="666f35bd2f0c5b0b" providerId="LiveId" clId="{BC71B3F5-FF05-544A-9886-B8093C2EF706}" dt="2023-01-16T20:03:18.861" v="4739" actId="478"/>
          <ac:spMkLst>
            <pc:docMk/>
            <pc:sldMk cId="254929707" sldId="793"/>
            <ac:spMk id="7" creationId="{9F3CA237-A8C5-D703-7AFB-D1E4EA32D030}"/>
          </ac:spMkLst>
        </pc:spChg>
        <pc:picChg chg="add del mod modCrop">
          <ac:chgData name="oluwatosin oluwadare" userId="666f35bd2f0c5b0b" providerId="LiveId" clId="{BC71B3F5-FF05-544A-9886-B8093C2EF706}" dt="2023-01-16T20:15:13.939" v="4833" actId="478"/>
          <ac:picMkLst>
            <pc:docMk/>
            <pc:sldMk cId="254929707" sldId="793"/>
            <ac:picMk id="8" creationId="{D9FAF38D-10B1-4D4C-F75F-569716E6A657}"/>
          </ac:picMkLst>
        </pc:picChg>
        <pc:picChg chg="add mod">
          <ac:chgData name="oluwatosin oluwadare" userId="666f35bd2f0c5b0b" providerId="LiveId" clId="{BC71B3F5-FF05-544A-9886-B8093C2EF706}" dt="2023-01-16T20:16:48.895" v="4885" actId="1037"/>
          <ac:picMkLst>
            <pc:docMk/>
            <pc:sldMk cId="254929707" sldId="793"/>
            <ac:picMk id="9" creationId="{F50EE5E8-19C1-CFE3-308C-AD0DC92A92A7}"/>
          </ac:picMkLst>
        </pc:picChg>
        <pc:picChg chg="add mod">
          <ac:chgData name="oluwatosin oluwadare" userId="666f35bd2f0c5b0b" providerId="LiveId" clId="{BC71B3F5-FF05-544A-9886-B8093C2EF706}" dt="2023-01-16T20:16:40.131" v="4866" actId="1037"/>
          <ac:picMkLst>
            <pc:docMk/>
            <pc:sldMk cId="254929707" sldId="793"/>
            <ac:picMk id="10" creationId="{659C7B80-677C-FB1C-878D-CC294A229D74}"/>
          </ac:picMkLst>
        </pc:picChg>
        <pc:picChg chg="add mod">
          <ac:chgData name="oluwatosin oluwadare" userId="666f35bd2f0c5b0b" providerId="LiveId" clId="{BC71B3F5-FF05-544A-9886-B8093C2EF706}" dt="2023-01-16T20:17:01.432" v="4900" actId="1076"/>
          <ac:picMkLst>
            <pc:docMk/>
            <pc:sldMk cId="254929707" sldId="793"/>
            <ac:picMk id="11" creationId="{EFD188DA-B56E-8DD2-B1D6-E897058AAC4A}"/>
          </ac:picMkLst>
        </pc:picChg>
      </pc:sldChg>
      <pc:sldChg chg="modSp add mod ord">
        <pc:chgData name="oluwatosin oluwadare" userId="666f35bd2f0c5b0b" providerId="LiveId" clId="{BC71B3F5-FF05-544A-9886-B8093C2EF706}" dt="2023-01-16T22:28:04.591" v="5575" actId="20578"/>
        <pc:sldMkLst>
          <pc:docMk/>
          <pc:sldMk cId="532218744" sldId="794"/>
        </pc:sldMkLst>
        <pc:spChg chg="mod">
          <ac:chgData name="oluwatosin oluwadare" userId="666f35bd2f0c5b0b" providerId="LiveId" clId="{BC71B3F5-FF05-544A-9886-B8093C2EF706}" dt="2023-01-16T22:09:01.154" v="5293" actId="20577"/>
          <ac:spMkLst>
            <pc:docMk/>
            <pc:sldMk cId="532218744" sldId="794"/>
            <ac:spMk id="2" creationId="{E1181BAC-4FF9-A949-B76E-A2CAD91A0A27}"/>
          </ac:spMkLst>
        </pc:spChg>
        <pc:spChg chg="mod">
          <ac:chgData name="oluwatosin oluwadare" userId="666f35bd2f0c5b0b" providerId="LiveId" clId="{BC71B3F5-FF05-544A-9886-B8093C2EF706}" dt="2023-01-16T22:10:03.931" v="5502" actId="20577"/>
          <ac:spMkLst>
            <pc:docMk/>
            <pc:sldMk cId="532218744" sldId="794"/>
            <ac:spMk id="3" creationId="{5784E93B-9D88-1645-B62D-027B5FC226E5}"/>
          </ac:spMkLst>
        </pc:spChg>
      </pc:sldChg>
      <pc:sldChg chg="modSp add mod">
        <pc:chgData name="oluwatosin oluwadare" userId="666f35bd2f0c5b0b" providerId="LiveId" clId="{BC71B3F5-FF05-544A-9886-B8093C2EF706}" dt="2023-01-16T22:28:39.567" v="5648" actId="20577"/>
        <pc:sldMkLst>
          <pc:docMk/>
          <pc:sldMk cId="560307105" sldId="795"/>
        </pc:sldMkLst>
        <pc:spChg chg="mod">
          <ac:chgData name="oluwatosin oluwadare" userId="666f35bd2f0c5b0b" providerId="LiveId" clId="{BC71B3F5-FF05-544A-9886-B8093C2EF706}" dt="2023-01-16T22:28:39.567" v="5648" actId="20577"/>
          <ac:spMkLst>
            <pc:docMk/>
            <pc:sldMk cId="560307105" sldId="795"/>
            <ac:spMk id="3" creationId="{5784E93B-9D88-1645-B62D-027B5FC226E5}"/>
          </ac:spMkLst>
        </pc:spChg>
      </pc:sldChg>
      <pc:sldChg chg="modSp new mod">
        <pc:chgData name="oluwatosin oluwadare" userId="666f35bd2f0c5b0b" providerId="LiveId" clId="{BC71B3F5-FF05-544A-9886-B8093C2EF706}" dt="2023-01-16T22:56:14.910" v="5777" actId="20577"/>
        <pc:sldMkLst>
          <pc:docMk/>
          <pc:sldMk cId="1015430782" sldId="796"/>
        </pc:sldMkLst>
        <pc:spChg chg="mod">
          <ac:chgData name="oluwatosin oluwadare" userId="666f35bd2f0c5b0b" providerId="LiveId" clId="{BC71B3F5-FF05-544A-9886-B8093C2EF706}" dt="2023-01-16T22:55:55.176" v="5769" actId="113"/>
          <ac:spMkLst>
            <pc:docMk/>
            <pc:sldMk cId="1015430782" sldId="796"/>
            <ac:spMk id="2" creationId="{F44F2FAA-06A5-FCC5-4461-BDCE02E85527}"/>
          </ac:spMkLst>
        </pc:spChg>
        <pc:spChg chg="mod">
          <ac:chgData name="oluwatosin oluwadare" userId="666f35bd2f0c5b0b" providerId="LiveId" clId="{BC71B3F5-FF05-544A-9886-B8093C2EF706}" dt="2023-01-16T22:56:14.910" v="5777" actId="20577"/>
          <ac:spMkLst>
            <pc:docMk/>
            <pc:sldMk cId="1015430782" sldId="796"/>
            <ac:spMk id="3" creationId="{1E8ABE29-90CB-EF86-A969-09AB90D54833}"/>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9DEBCA-62AC-4488-9360-ABD8E2B87D3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A471C62-9000-4832-B753-D15EA8E5F191}">
      <dgm:prSet custT="1"/>
      <dgm:spPr/>
      <dgm:t>
        <a:bodyPr/>
        <a:lstStyle/>
        <a:p>
          <a:pPr>
            <a:lnSpc>
              <a:spcPct val="100000"/>
            </a:lnSpc>
            <a:defRPr cap="all"/>
          </a:pPr>
          <a:r>
            <a:rPr lang="en-US" sz="1800" spc="0" dirty="0">
              <a:latin typeface="Arial" panose="020B0604020202020204" pitchFamily="34" charset="0"/>
              <a:cs typeface="Arial" panose="020B0604020202020204" pitchFamily="34" charset="0"/>
            </a:rPr>
            <a:t>© Oluwatosin Oluwadare, Ph.D. 2024</a:t>
          </a:r>
        </a:p>
      </dgm:t>
    </dgm:pt>
    <dgm:pt modelId="{BB0BEDCC-DC52-4E8C-9913-F76C7DB8BC3F}" type="parTrans" cxnId="{F1E21286-FF3E-44DD-96CF-5FC3690B1DE8}">
      <dgm:prSet/>
      <dgm:spPr/>
      <dgm:t>
        <a:bodyPr/>
        <a:lstStyle/>
        <a:p>
          <a:endParaRPr lang="en-US"/>
        </a:p>
      </dgm:t>
    </dgm:pt>
    <dgm:pt modelId="{CA6CE3DB-CA7C-4650-8720-C031EBE21BB6}" type="sibTrans" cxnId="{F1E21286-FF3E-44DD-96CF-5FC3690B1DE8}">
      <dgm:prSet/>
      <dgm:spPr/>
      <dgm:t>
        <a:bodyPr/>
        <a:lstStyle/>
        <a:p>
          <a:endParaRPr lang="en-US"/>
        </a:p>
      </dgm:t>
    </dgm:pt>
    <dgm:pt modelId="{CC96D999-4E58-4309-9DFB-A22AC6AA7CAB}">
      <dgm:prSet custT="1"/>
      <dgm:spPr/>
      <dgm:t>
        <a:bodyPr/>
        <a:lstStyle/>
        <a:p>
          <a:pPr>
            <a:lnSpc>
              <a:spcPct val="100000"/>
            </a:lnSpc>
            <a:defRPr cap="all"/>
          </a:pPr>
          <a:r>
            <a:rPr lang="en-US" sz="1800" spc="-150" dirty="0">
              <a:latin typeface="Arial" panose="020B0604020202020204" pitchFamily="34" charset="0"/>
              <a:cs typeface="Arial" panose="020B0604020202020204" pitchFamily="34" charset="0"/>
            </a:rPr>
            <a:t>Department of Computer Science , University of Colorado, Colorado springs.</a:t>
          </a:r>
        </a:p>
      </dgm:t>
    </dgm:pt>
    <dgm:pt modelId="{3358317E-4559-4A43-80EF-DAF852135316}" type="parTrans" cxnId="{644D7411-D607-44A8-9A4D-6CE8CF592F35}">
      <dgm:prSet/>
      <dgm:spPr/>
      <dgm:t>
        <a:bodyPr/>
        <a:lstStyle/>
        <a:p>
          <a:endParaRPr lang="en-US"/>
        </a:p>
      </dgm:t>
    </dgm:pt>
    <dgm:pt modelId="{41846E14-A591-4CB9-933B-CEC9E5718E39}" type="sibTrans" cxnId="{644D7411-D607-44A8-9A4D-6CE8CF592F35}">
      <dgm:prSet/>
      <dgm:spPr/>
      <dgm:t>
        <a:bodyPr/>
        <a:lstStyle/>
        <a:p>
          <a:endParaRPr lang="en-US"/>
        </a:p>
      </dgm:t>
    </dgm:pt>
    <dgm:pt modelId="{BB9D3025-E866-451C-942F-9C0BED3917E6}">
      <dgm:prSet custT="1"/>
      <dgm:spPr/>
      <dgm:t>
        <a:bodyPr/>
        <a:lstStyle/>
        <a:p>
          <a:pPr>
            <a:lnSpc>
              <a:spcPct val="100000"/>
            </a:lnSpc>
            <a:defRPr cap="all"/>
          </a:pPr>
          <a:r>
            <a:rPr lang="en-US" sz="1700" spc="-150" dirty="0">
              <a:latin typeface="Arial" panose="020B0604020202020204" pitchFamily="34" charset="0"/>
              <a:cs typeface="Arial" panose="020B0604020202020204" pitchFamily="34" charset="0"/>
            </a:rPr>
            <a:t>CS 2020 and </a:t>
          </a:r>
          <a:r>
            <a:rPr lang="en-US" sz="1700" spc="-150" dirty="0" err="1">
              <a:latin typeface="Arial" panose="020B0604020202020204" pitchFamily="34" charset="0"/>
              <a:cs typeface="Arial" panose="020B0604020202020204" pitchFamily="34" charset="0"/>
            </a:rPr>
            <a:t>dase</a:t>
          </a:r>
          <a:r>
            <a:rPr lang="en-US" sz="1700" spc="-150" dirty="0">
              <a:latin typeface="Arial" panose="020B0604020202020204" pitchFamily="34" charset="0"/>
              <a:cs typeface="Arial" panose="020B0604020202020204" pitchFamily="34" charset="0"/>
            </a:rPr>
            <a:t> 2020</a:t>
          </a:r>
        </a:p>
        <a:p>
          <a:pPr>
            <a:lnSpc>
              <a:spcPct val="100000"/>
            </a:lnSpc>
            <a:defRPr cap="all"/>
          </a:pPr>
          <a:r>
            <a:rPr lang="en-US" sz="1700" spc="-150" dirty="0">
              <a:latin typeface="Arial" panose="020B0604020202020204" pitchFamily="34" charset="0"/>
              <a:cs typeface="Arial" panose="020B0604020202020204" pitchFamily="34" charset="0"/>
            </a:rPr>
            <a:t>Introduction to statistics for data  </a:t>
          </a:r>
          <a:r>
            <a:rPr lang="en-US" sz="1700" spc="-150" dirty="0" err="1">
              <a:latin typeface="Arial" panose="020B0604020202020204" pitchFamily="34" charset="0"/>
              <a:cs typeface="Arial" panose="020B0604020202020204" pitchFamily="34" charset="0"/>
            </a:rPr>
            <a:t>analystics</a:t>
          </a:r>
          <a:endParaRPr lang="en-US" sz="1700" spc="-150" dirty="0">
            <a:latin typeface="Arial" panose="020B0604020202020204" pitchFamily="34" charset="0"/>
            <a:cs typeface="Arial" panose="020B0604020202020204" pitchFamily="34" charset="0"/>
          </a:endParaRPr>
        </a:p>
        <a:p>
          <a:pPr>
            <a:lnSpc>
              <a:spcPct val="100000"/>
            </a:lnSpc>
            <a:defRPr cap="all"/>
          </a:pPr>
          <a:r>
            <a:rPr lang="en-US" sz="1700" spc="-150" dirty="0">
              <a:latin typeface="Arial" panose="020B0604020202020204" pitchFamily="34" charset="0"/>
              <a:cs typeface="Arial" panose="020B0604020202020204" pitchFamily="34" charset="0"/>
            </a:rPr>
            <a:t>Spring 2024</a:t>
          </a:r>
        </a:p>
        <a:p>
          <a:pPr>
            <a:lnSpc>
              <a:spcPct val="100000"/>
            </a:lnSpc>
            <a:defRPr cap="all"/>
          </a:pPr>
          <a:endParaRPr lang="en-US" sz="1700" spc="-150" dirty="0">
            <a:latin typeface="Arial" panose="020B0604020202020204" pitchFamily="34" charset="0"/>
            <a:cs typeface="Arial" panose="020B0604020202020204" pitchFamily="34" charset="0"/>
          </a:endParaRPr>
        </a:p>
      </dgm:t>
    </dgm:pt>
    <dgm:pt modelId="{890A78A9-066A-47C0-AE42-61404BD5B012}" type="sibTrans" cxnId="{836D14C7-40F6-4AE5-8242-14815773041E}">
      <dgm:prSet/>
      <dgm:spPr/>
      <dgm:t>
        <a:bodyPr/>
        <a:lstStyle/>
        <a:p>
          <a:endParaRPr lang="en-US"/>
        </a:p>
      </dgm:t>
    </dgm:pt>
    <dgm:pt modelId="{980A19DD-8E5B-4A9F-A897-3AFFE3218E52}" type="parTrans" cxnId="{836D14C7-40F6-4AE5-8242-14815773041E}">
      <dgm:prSet/>
      <dgm:spPr/>
      <dgm:t>
        <a:bodyPr/>
        <a:lstStyle/>
        <a:p>
          <a:endParaRPr lang="en-US"/>
        </a:p>
      </dgm:t>
    </dgm:pt>
    <dgm:pt modelId="{72339900-88AC-4E19-AACF-B2858AE535C5}" type="pres">
      <dgm:prSet presAssocID="{E39DEBCA-62AC-4488-9360-ABD8E2B87D3D}" presName="root" presStyleCnt="0">
        <dgm:presLayoutVars>
          <dgm:dir/>
          <dgm:resizeHandles val="exact"/>
        </dgm:presLayoutVars>
      </dgm:prSet>
      <dgm:spPr/>
    </dgm:pt>
    <dgm:pt modelId="{97A1FE48-D98D-45B3-9450-ECFD96956776}" type="pres">
      <dgm:prSet presAssocID="{CC96D999-4E58-4309-9DFB-A22AC6AA7CAB}" presName="compNode" presStyleCnt="0"/>
      <dgm:spPr/>
    </dgm:pt>
    <dgm:pt modelId="{2F750363-0F17-47B3-9504-A4C5DFA30F49}" type="pres">
      <dgm:prSet presAssocID="{CC96D999-4E58-4309-9DFB-A22AC6AA7CAB}" presName="iconBgRect" presStyleLbl="bgShp" presStyleIdx="0" presStyleCnt="3" custScaleX="130634" custScaleY="127461"/>
      <dgm:spPr/>
    </dgm:pt>
    <dgm:pt modelId="{BF49EA39-AF6E-4969-BF28-3612811F2D5C}" type="pres">
      <dgm:prSet presAssocID="{CC96D999-4E58-4309-9DFB-A22AC6AA7CAB}" presName="iconRect" presStyleLbl="node1" presStyleIdx="0" presStyleCnt="3" custScaleX="159371" custScaleY="159512" custLinFactNeighborX="-4552"/>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Processor"/>
        </a:ext>
      </dgm:extLst>
    </dgm:pt>
    <dgm:pt modelId="{4CEC601E-2D75-4F46-92B3-5D337C37FF23}" type="pres">
      <dgm:prSet presAssocID="{CC96D999-4E58-4309-9DFB-A22AC6AA7CAB}" presName="spaceRect" presStyleCnt="0"/>
      <dgm:spPr/>
    </dgm:pt>
    <dgm:pt modelId="{82BE3921-C2E2-4E85-94B2-92AE682D2401}" type="pres">
      <dgm:prSet presAssocID="{CC96D999-4E58-4309-9DFB-A22AC6AA7CAB}" presName="textRect" presStyleLbl="revTx" presStyleIdx="0" presStyleCnt="3" custScaleX="162429">
        <dgm:presLayoutVars>
          <dgm:chMax val="1"/>
          <dgm:chPref val="1"/>
        </dgm:presLayoutVars>
      </dgm:prSet>
      <dgm:spPr/>
    </dgm:pt>
    <dgm:pt modelId="{76C938CC-835B-4C70-8877-161BC8EFA46C}" type="pres">
      <dgm:prSet presAssocID="{41846E14-A591-4CB9-933B-CEC9E5718E39}" presName="sibTrans" presStyleCnt="0"/>
      <dgm:spPr/>
    </dgm:pt>
    <dgm:pt modelId="{C70EB42F-EDB8-477B-8619-4AC5DFFAA7A1}" type="pres">
      <dgm:prSet presAssocID="{BB9D3025-E866-451C-942F-9C0BED3917E6}" presName="compNode" presStyleCnt="0"/>
      <dgm:spPr/>
    </dgm:pt>
    <dgm:pt modelId="{5B5CFCD8-B10E-4D4A-9442-1A33636D862B}" type="pres">
      <dgm:prSet presAssocID="{BB9D3025-E866-451C-942F-9C0BED3917E6}" presName="iconBgRect" presStyleLbl="bgShp" presStyleIdx="1" presStyleCnt="3" custScaleX="127559" custScaleY="127461" custLinFactNeighborX="-23640"/>
      <dgm:spPr/>
    </dgm:pt>
    <dgm:pt modelId="{32A49BA8-468B-4222-A72F-98624B81F5F5}" type="pres">
      <dgm:prSet presAssocID="{BB9D3025-E866-451C-942F-9C0BED3917E6}" presName="iconRect" presStyleLbl="node1" presStyleIdx="1" presStyleCnt="3" custScaleX="132228" custScaleY="128839" custLinFactNeighborX="-37244" custLinFactNeighborY="195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ightbulb"/>
        </a:ext>
      </dgm:extLst>
    </dgm:pt>
    <dgm:pt modelId="{6BC11BF0-CD4D-4DA9-89E7-56A272DFC79D}" type="pres">
      <dgm:prSet presAssocID="{BB9D3025-E866-451C-942F-9C0BED3917E6}" presName="spaceRect" presStyleCnt="0"/>
      <dgm:spPr/>
    </dgm:pt>
    <dgm:pt modelId="{148FCF9C-CD5A-4F6B-A543-35BB304352E1}" type="pres">
      <dgm:prSet presAssocID="{BB9D3025-E866-451C-942F-9C0BED3917E6}" presName="textRect" presStyleLbl="revTx" presStyleIdx="1" presStyleCnt="3" custScaleX="171322" custLinFactNeighborX="-6255">
        <dgm:presLayoutVars>
          <dgm:chMax val="1"/>
          <dgm:chPref val="1"/>
        </dgm:presLayoutVars>
      </dgm:prSet>
      <dgm:spPr/>
    </dgm:pt>
    <dgm:pt modelId="{774FACA1-E8BD-4E41-BB0C-61AA7FC5F776}" type="pres">
      <dgm:prSet presAssocID="{890A78A9-066A-47C0-AE42-61404BD5B012}" presName="sibTrans" presStyleCnt="0"/>
      <dgm:spPr/>
    </dgm:pt>
    <dgm:pt modelId="{F03911BD-1B1B-4371-8529-E1EFED4CF139}" type="pres">
      <dgm:prSet presAssocID="{8A471C62-9000-4832-B753-D15EA8E5F191}" presName="compNode" presStyleCnt="0"/>
      <dgm:spPr/>
    </dgm:pt>
    <dgm:pt modelId="{C675881D-D6D8-49D2-9712-FD7969EEF5A5}" type="pres">
      <dgm:prSet presAssocID="{8A471C62-9000-4832-B753-D15EA8E5F191}" presName="iconBgRect" presStyleLbl="bgShp" presStyleIdx="2" presStyleCnt="3" custScaleX="135031" custScaleY="127461" custLinFactNeighborX="-16793"/>
      <dgm:spPr/>
    </dgm:pt>
    <dgm:pt modelId="{971E59DA-80D5-4FF7-8DE8-6485DCD8D23C}" type="pres">
      <dgm:prSet presAssocID="{8A471C62-9000-4832-B753-D15EA8E5F191}" presName="iconRect" presStyleLbl="node1" presStyleIdx="2" presStyleCnt="3" custScaleX="151709" custScaleY="140159" custLinFactNeighborX="-29269"/>
      <dgm:spPr>
        <a:blipFill>
          <a:blip xmlns:r="http://schemas.openxmlformats.org/officeDocument/2006/relationships" r:embed="rId4">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Skeleton"/>
        </a:ext>
      </dgm:extLst>
    </dgm:pt>
    <dgm:pt modelId="{DF828104-B6DB-4FF4-8ECE-B534AEB9896F}" type="pres">
      <dgm:prSet presAssocID="{8A471C62-9000-4832-B753-D15EA8E5F191}" presName="spaceRect" presStyleCnt="0"/>
      <dgm:spPr/>
    </dgm:pt>
    <dgm:pt modelId="{D65411C7-4BE4-4D61-B9E0-6EFFB65526C9}" type="pres">
      <dgm:prSet presAssocID="{8A471C62-9000-4832-B753-D15EA8E5F191}" presName="textRect" presStyleLbl="revTx" presStyleIdx="2" presStyleCnt="3" custScaleX="124328" custLinFactNeighborX="-2110" custLinFactNeighborY="4803">
        <dgm:presLayoutVars>
          <dgm:chMax val="1"/>
          <dgm:chPref val="1"/>
        </dgm:presLayoutVars>
      </dgm:prSet>
      <dgm:spPr/>
    </dgm:pt>
  </dgm:ptLst>
  <dgm:cxnLst>
    <dgm:cxn modelId="{37706A01-9084-1449-86C0-357A2C48A687}" type="presOf" srcId="{BB9D3025-E866-451C-942F-9C0BED3917E6}" destId="{148FCF9C-CD5A-4F6B-A543-35BB304352E1}" srcOrd="0" destOrd="0" presId="urn:microsoft.com/office/officeart/2018/5/layout/IconCircleLabelList"/>
    <dgm:cxn modelId="{644D7411-D607-44A8-9A4D-6CE8CF592F35}" srcId="{E39DEBCA-62AC-4488-9360-ABD8E2B87D3D}" destId="{CC96D999-4E58-4309-9DFB-A22AC6AA7CAB}" srcOrd="0" destOrd="0" parTransId="{3358317E-4559-4A43-80EF-DAF852135316}" sibTransId="{41846E14-A591-4CB9-933B-CEC9E5718E39}"/>
    <dgm:cxn modelId="{ADF27D3B-48E3-2D4E-B797-3E255BC9F5AF}" type="presOf" srcId="{CC96D999-4E58-4309-9DFB-A22AC6AA7CAB}" destId="{82BE3921-C2E2-4E85-94B2-92AE682D2401}" srcOrd="0" destOrd="0" presId="urn:microsoft.com/office/officeart/2018/5/layout/IconCircleLabelList"/>
    <dgm:cxn modelId="{44BE5D73-62A2-46B1-BFF0-E4DC8F94C07B}" type="presOf" srcId="{E39DEBCA-62AC-4488-9360-ABD8E2B87D3D}" destId="{72339900-88AC-4E19-AACF-B2858AE535C5}" srcOrd="0" destOrd="0" presId="urn:microsoft.com/office/officeart/2018/5/layout/IconCircleLabelList"/>
    <dgm:cxn modelId="{F1E21286-FF3E-44DD-96CF-5FC3690B1DE8}" srcId="{E39DEBCA-62AC-4488-9360-ABD8E2B87D3D}" destId="{8A471C62-9000-4832-B753-D15EA8E5F191}" srcOrd="2" destOrd="0" parTransId="{BB0BEDCC-DC52-4E8C-9913-F76C7DB8BC3F}" sibTransId="{CA6CE3DB-CA7C-4650-8720-C031EBE21BB6}"/>
    <dgm:cxn modelId="{7DB1D699-393A-A145-9A13-F4EB98CDF6FE}" type="presOf" srcId="{8A471C62-9000-4832-B753-D15EA8E5F191}" destId="{D65411C7-4BE4-4D61-B9E0-6EFFB65526C9}" srcOrd="0" destOrd="0" presId="urn:microsoft.com/office/officeart/2018/5/layout/IconCircleLabelList"/>
    <dgm:cxn modelId="{836D14C7-40F6-4AE5-8242-14815773041E}" srcId="{E39DEBCA-62AC-4488-9360-ABD8E2B87D3D}" destId="{BB9D3025-E866-451C-942F-9C0BED3917E6}" srcOrd="1" destOrd="0" parTransId="{980A19DD-8E5B-4A9F-A897-3AFFE3218E52}" sibTransId="{890A78A9-066A-47C0-AE42-61404BD5B012}"/>
    <dgm:cxn modelId="{73B14A8C-5C2F-8148-874C-96FEE23D2F9F}" type="presParOf" srcId="{72339900-88AC-4E19-AACF-B2858AE535C5}" destId="{97A1FE48-D98D-45B3-9450-ECFD96956776}" srcOrd="0" destOrd="0" presId="urn:microsoft.com/office/officeart/2018/5/layout/IconCircleLabelList"/>
    <dgm:cxn modelId="{B7565049-6FD6-1640-871F-3C56AB407040}" type="presParOf" srcId="{97A1FE48-D98D-45B3-9450-ECFD96956776}" destId="{2F750363-0F17-47B3-9504-A4C5DFA30F49}" srcOrd="0" destOrd="0" presId="urn:microsoft.com/office/officeart/2018/5/layout/IconCircleLabelList"/>
    <dgm:cxn modelId="{97A8C31E-470E-3644-B17D-11696F97EFD0}" type="presParOf" srcId="{97A1FE48-D98D-45B3-9450-ECFD96956776}" destId="{BF49EA39-AF6E-4969-BF28-3612811F2D5C}" srcOrd="1" destOrd="0" presId="urn:microsoft.com/office/officeart/2018/5/layout/IconCircleLabelList"/>
    <dgm:cxn modelId="{4012ABBD-32DA-CB46-8BCC-8BD1CF100B30}" type="presParOf" srcId="{97A1FE48-D98D-45B3-9450-ECFD96956776}" destId="{4CEC601E-2D75-4F46-92B3-5D337C37FF23}" srcOrd="2" destOrd="0" presId="urn:microsoft.com/office/officeart/2018/5/layout/IconCircleLabelList"/>
    <dgm:cxn modelId="{0995A0F6-9F88-7C40-8A43-57F0007873CA}" type="presParOf" srcId="{97A1FE48-D98D-45B3-9450-ECFD96956776}" destId="{82BE3921-C2E2-4E85-94B2-92AE682D2401}" srcOrd="3" destOrd="0" presId="urn:microsoft.com/office/officeart/2018/5/layout/IconCircleLabelList"/>
    <dgm:cxn modelId="{34AE366A-6859-BF46-9BA0-372778248BE8}" type="presParOf" srcId="{72339900-88AC-4E19-AACF-B2858AE535C5}" destId="{76C938CC-835B-4C70-8877-161BC8EFA46C}" srcOrd="1" destOrd="0" presId="urn:microsoft.com/office/officeart/2018/5/layout/IconCircleLabelList"/>
    <dgm:cxn modelId="{55AB2870-658E-4942-B736-A08A926E2FEA}" type="presParOf" srcId="{72339900-88AC-4E19-AACF-B2858AE535C5}" destId="{C70EB42F-EDB8-477B-8619-4AC5DFFAA7A1}" srcOrd="2" destOrd="0" presId="urn:microsoft.com/office/officeart/2018/5/layout/IconCircleLabelList"/>
    <dgm:cxn modelId="{F4145D91-8631-8642-B092-8C88707B2032}" type="presParOf" srcId="{C70EB42F-EDB8-477B-8619-4AC5DFFAA7A1}" destId="{5B5CFCD8-B10E-4D4A-9442-1A33636D862B}" srcOrd="0" destOrd="0" presId="urn:microsoft.com/office/officeart/2018/5/layout/IconCircleLabelList"/>
    <dgm:cxn modelId="{13AA3B8A-55CB-954B-9FD4-27321EAD00F0}" type="presParOf" srcId="{C70EB42F-EDB8-477B-8619-4AC5DFFAA7A1}" destId="{32A49BA8-468B-4222-A72F-98624B81F5F5}" srcOrd="1" destOrd="0" presId="urn:microsoft.com/office/officeart/2018/5/layout/IconCircleLabelList"/>
    <dgm:cxn modelId="{928645C6-4A7F-A541-B44B-E857F0BCF460}" type="presParOf" srcId="{C70EB42F-EDB8-477B-8619-4AC5DFFAA7A1}" destId="{6BC11BF0-CD4D-4DA9-89E7-56A272DFC79D}" srcOrd="2" destOrd="0" presId="urn:microsoft.com/office/officeart/2018/5/layout/IconCircleLabelList"/>
    <dgm:cxn modelId="{19F7CE77-CF36-6A43-AA2A-76325B17B802}" type="presParOf" srcId="{C70EB42F-EDB8-477B-8619-4AC5DFFAA7A1}" destId="{148FCF9C-CD5A-4F6B-A543-35BB304352E1}" srcOrd="3" destOrd="0" presId="urn:microsoft.com/office/officeart/2018/5/layout/IconCircleLabelList"/>
    <dgm:cxn modelId="{8A979D7C-F812-1742-9969-D46A3F079C53}" type="presParOf" srcId="{72339900-88AC-4E19-AACF-B2858AE535C5}" destId="{774FACA1-E8BD-4E41-BB0C-61AA7FC5F776}" srcOrd="3" destOrd="0" presId="urn:microsoft.com/office/officeart/2018/5/layout/IconCircleLabelList"/>
    <dgm:cxn modelId="{916AC32D-91CC-484E-BA43-7DFC54417EF5}" type="presParOf" srcId="{72339900-88AC-4E19-AACF-B2858AE535C5}" destId="{F03911BD-1B1B-4371-8529-E1EFED4CF139}" srcOrd="4" destOrd="0" presId="urn:microsoft.com/office/officeart/2018/5/layout/IconCircleLabelList"/>
    <dgm:cxn modelId="{103D80B2-B8F2-3B42-9B1B-284A396C834D}" type="presParOf" srcId="{F03911BD-1B1B-4371-8529-E1EFED4CF139}" destId="{C675881D-D6D8-49D2-9712-FD7969EEF5A5}" srcOrd="0" destOrd="0" presId="urn:microsoft.com/office/officeart/2018/5/layout/IconCircleLabelList"/>
    <dgm:cxn modelId="{33662DBE-EEB9-CF41-A46E-D80389C15066}" type="presParOf" srcId="{F03911BD-1B1B-4371-8529-E1EFED4CF139}" destId="{971E59DA-80D5-4FF7-8DE8-6485DCD8D23C}" srcOrd="1" destOrd="0" presId="urn:microsoft.com/office/officeart/2018/5/layout/IconCircleLabelList"/>
    <dgm:cxn modelId="{067D022E-22DC-2245-89D0-938311A5B016}" type="presParOf" srcId="{F03911BD-1B1B-4371-8529-E1EFED4CF139}" destId="{DF828104-B6DB-4FF4-8ECE-B534AEB9896F}" srcOrd="2" destOrd="0" presId="urn:microsoft.com/office/officeart/2018/5/layout/IconCircleLabelList"/>
    <dgm:cxn modelId="{27EAD635-A330-3C41-9313-22D9F64C9BD7}" type="presParOf" srcId="{F03911BD-1B1B-4371-8529-E1EFED4CF139}" destId="{D65411C7-4BE4-4D61-B9E0-6EFFB65526C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50363-0F17-47B3-9504-A4C5DFA30F49}">
      <dsp:nvSpPr>
        <dsp:cNvPr id="0" name=""/>
        <dsp:cNvSpPr/>
      </dsp:nvSpPr>
      <dsp:spPr>
        <a:xfrm>
          <a:off x="735353" y="611911"/>
          <a:ext cx="1416151" cy="138175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49EA39-AF6E-4969-BF28-3612811F2D5C}">
      <dsp:nvSpPr>
        <dsp:cNvPr id="0" name=""/>
        <dsp:cNvSpPr/>
      </dsp:nvSpPr>
      <dsp:spPr>
        <a:xfrm>
          <a:off x="919470" y="806704"/>
          <a:ext cx="991290" cy="99216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BE3921-C2E2-4E85-94B2-92AE682D2401}">
      <dsp:nvSpPr>
        <dsp:cNvPr id="0" name=""/>
        <dsp:cNvSpPr/>
      </dsp:nvSpPr>
      <dsp:spPr>
        <a:xfrm>
          <a:off x="127" y="2182477"/>
          <a:ext cx="2886604" cy="818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spc="-150" dirty="0">
              <a:latin typeface="Arial" panose="020B0604020202020204" pitchFamily="34" charset="0"/>
              <a:cs typeface="Arial" panose="020B0604020202020204" pitchFamily="34" charset="0"/>
            </a:rPr>
            <a:t>Department of Computer Science , University of Colorado, Colorado springs.</a:t>
          </a:r>
        </a:p>
      </dsp:txBody>
      <dsp:txXfrm>
        <a:off x="127" y="2182477"/>
        <a:ext cx="2886604" cy="818703"/>
      </dsp:txXfrm>
    </dsp:sp>
    <dsp:sp modelId="{5B5CFCD8-B10E-4D4A-9442-1A33636D862B}">
      <dsp:nvSpPr>
        <dsp:cNvPr id="0" name=""/>
        <dsp:cNvSpPr/>
      </dsp:nvSpPr>
      <dsp:spPr>
        <a:xfrm>
          <a:off x="3772375" y="611911"/>
          <a:ext cx="1382816" cy="138175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A49BA8-468B-4222-A72F-98624B81F5F5}">
      <dsp:nvSpPr>
        <dsp:cNvPr id="0" name=""/>
        <dsp:cNvSpPr/>
      </dsp:nvSpPr>
      <dsp:spPr>
        <a:xfrm>
          <a:off x="4077166" y="914239"/>
          <a:ext cx="822460" cy="801381"/>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8FCF9C-CD5A-4F6B-A543-35BB304352E1}">
      <dsp:nvSpPr>
        <dsp:cNvPr id="0" name=""/>
        <dsp:cNvSpPr/>
      </dsp:nvSpPr>
      <dsp:spPr>
        <a:xfrm>
          <a:off x="3086571" y="2182477"/>
          <a:ext cx="3044646" cy="818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spc="-150" dirty="0">
              <a:latin typeface="Arial" panose="020B0604020202020204" pitchFamily="34" charset="0"/>
              <a:cs typeface="Arial" panose="020B0604020202020204" pitchFamily="34" charset="0"/>
            </a:rPr>
            <a:t>CS 2020 and </a:t>
          </a:r>
          <a:r>
            <a:rPr lang="en-US" sz="1700" kern="1200" spc="-150" dirty="0" err="1">
              <a:latin typeface="Arial" panose="020B0604020202020204" pitchFamily="34" charset="0"/>
              <a:cs typeface="Arial" panose="020B0604020202020204" pitchFamily="34" charset="0"/>
            </a:rPr>
            <a:t>dase</a:t>
          </a:r>
          <a:r>
            <a:rPr lang="en-US" sz="1700" kern="1200" spc="-150" dirty="0">
              <a:latin typeface="Arial" panose="020B0604020202020204" pitchFamily="34" charset="0"/>
              <a:cs typeface="Arial" panose="020B0604020202020204" pitchFamily="34" charset="0"/>
            </a:rPr>
            <a:t> 2020</a:t>
          </a:r>
        </a:p>
        <a:p>
          <a:pPr marL="0" lvl="0" indent="0" algn="ctr" defTabSz="755650">
            <a:lnSpc>
              <a:spcPct val="100000"/>
            </a:lnSpc>
            <a:spcBef>
              <a:spcPct val="0"/>
            </a:spcBef>
            <a:spcAft>
              <a:spcPct val="35000"/>
            </a:spcAft>
            <a:buNone/>
            <a:defRPr cap="all"/>
          </a:pPr>
          <a:r>
            <a:rPr lang="en-US" sz="1700" kern="1200" spc="-150" dirty="0">
              <a:latin typeface="Arial" panose="020B0604020202020204" pitchFamily="34" charset="0"/>
              <a:cs typeface="Arial" panose="020B0604020202020204" pitchFamily="34" charset="0"/>
            </a:rPr>
            <a:t>Introduction to statistics for data  </a:t>
          </a:r>
          <a:r>
            <a:rPr lang="en-US" sz="1700" kern="1200" spc="-150" dirty="0" err="1">
              <a:latin typeface="Arial" panose="020B0604020202020204" pitchFamily="34" charset="0"/>
              <a:cs typeface="Arial" panose="020B0604020202020204" pitchFamily="34" charset="0"/>
            </a:rPr>
            <a:t>analystics</a:t>
          </a:r>
          <a:endParaRPr lang="en-US" sz="1700" kern="1200" spc="-150" dirty="0">
            <a:latin typeface="Arial" panose="020B0604020202020204" pitchFamily="34" charset="0"/>
            <a:cs typeface="Arial" panose="020B0604020202020204" pitchFamily="34" charset="0"/>
          </a:endParaRPr>
        </a:p>
        <a:p>
          <a:pPr marL="0" lvl="0" indent="0" algn="ctr" defTabSz="755650">
            <a:lnSpc>
              <a:spcPct val="100000"/>
            </a:lnSpc>
            <a:spcBef>
              <a:spcPct val="0"/>
            </a:spcBef>
            <a:spcAft>
              <a:spcPct val="35000"/>
            </a:spcAft>
            <a:buNone/>
            <a:defRPr cap="all"/>
          </a:pPr>
          <a:r>
            <a:rPr lang="en-US" sz="1700" kern="1200" spc="-150" dirty="0">
              <a:latin typeface="Arial" panose="020B0604020202020204" pitchFamily="34" charset="0"/>
              <a:cs typeface="Arial" panose="020B0604020202020204" pitchFamily="34" charset="0"/>
            </a:rPr>
            <a:t>Spring 2024</a:t>
          </a:r>
        </a:p>
        <a:p>
          <a:pPr marL="0" lvl="0" indent="0" algn="ctr" defTabSz="755650">
            <a:lnSpc>
              <a:spcPct val="100000"/>
            </a:lnSpc>
            <a:spcBef>
              <a:spcPct val="0"/>
            </a:spcBef>
            <a:spcAft>
              <a:spcPct val="35000"/>
            </a:spcAft>
            <a:buNone/>
            <a:defRPr cap="all"/>
          </a:pPr>
          <a:endParaRPr lang="en-US" sz="1700" kern="1200" spc="-150" dirty="0">
            <a:latin typeface="Arial" panose="020B0604020202020204" pitchFamily="34" charset="0"/>
            <a:cs typeface="Arial" panose="020B0604020202020204" pitchFamily="34" charset="0"/>
          </a:endParaRPr>
        </a:p>
      </dsp:txBody>
      <dsp:txXfrm>
        <a:off x="3086571" y="2182477"/>
        <a:ext cx="3044646" cy="818703"/>
      </dsp:txXfrm>
    </dsp:sp>
    <dsp:sp modelId="{C675881D-D6D8-49D2-9712-FD7969EEF5A5}">
      <dsp:nvSpPr>
        <dsp:cNvPr id="0" name=""/>
        <dsp:cNvSpPr/>
      </dsp:nvSpPr>
      <dsp:spPr>
        <a:xfrm>
          <a:off x="6744171" y="611911"/>
          <a:ext cx="1463817" cy="138175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1E59DA-80D5-4FF7-8DE8-6485DCD8D23C}">
      <dsp:nvSpPr>
        <dsp:cNvPr id="0" name=""/>
        <dsp:cNvSpPr/>
      </dsp:nvSpPr>
      <dsp:spPr>
        <a:xfrm>
          <a:off x="7004256" y="866892"/>
          <a:ext cx="943632" cy="87179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5411C7-4BE4-4D61-B9E0-6EFFB65526C9}">
      <dsp:nvSpPr>
        <dsp:cNvPr id="0" name=""/>
        <dsp:cNvSpPr/>
      </dsp:nvSpPr>
      <dsp:spPr>
        <a:xfrm>
          <a:off x="6515881" y="2221799"/>
          <a:ext cx="2209493" cy="818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spc="0" dirty="0">
              <a:latin typeface="Arial" panose="020B0604020202020204" pitchFamily="34" charset="0"/>
              <a:cs typeface="Arial" panose="020B0604020202020204" pitchFamily="34" charset="0"/>
            </a:rPr>
            <a:t>© Oluwatosin Oluwadare, Ph.D. 2024</a:t>
          </a:r>
        </a:p>
      </dsp:txBody>
      <dsp:txXfrm>
        <a:off x="6515881" y="2221799"/>
        <a:ext cx="2209493" cy="81870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C04892B-BE0B-1849-80A2-065FB8638E08}" type="datetimeFigureOut">
              <a:rPr lang="en-US" smtClean="0"/>
              <a:t>1/19/24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440C251-FA3B-684E-A4AA-CA7C8521E914}" type="slidenum">
              <a:rPr lang="en-US" smtClean="0"/>
              <a:t>‹#›</a:t>
            </a:fld>
            <a:endParaRPr lang="en-US"/>
          </a:p>
        </p:txBody>
      </p:sp>
    </p:spTree>
    <p:extLst>
      <p:ext uri="{BB962C8B-B14F-4D97-AF65-F5344CB8AC3E}">
        <p14:creationId xmlns:p14="http://schemas.microsoft.com/office/powerpoint/2010/main" val="2121506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Big_data#cite_note-martinhilbert.net-9"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en.wikipedia.org/wiki/Big_data#cite_note-10" TargetMode="External"/><Relationship Id="rId4" Type="http://schemas.openxmlformats.org/officeDocument/2006/relationships/hyperlink" Target="https://en.wikipedia.org/wiki/Exabyt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1</a:t>
            </a:fld>
            <a:endParaRPr lang="en-US"/>
          </a:p>
        </p:txBody>
      </p:sp>
    </p:spTree>
    <p:extLst>
      <p:ext uri="{BB962C8B-B14F-4D97-AF65-F5344CB8AC3E}">
        <p14:creationId xmlns:p14="http://schemas.microsoft.com/office/powerpoint/2010/main" val="1316728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19</a:t>
            </a:fld>
            <a:endParaRPr lang="en-US"/>
          </a:p>
        </p:txBody>
      </p:sp>
    </p:spTree>
    <p:extLst>
      <p:ext uri="{BB962C8B-B14F-4D97-AF65-F5344CB8AC3E}">
        <p14:creationId xmlns:p14="http://schemas.microsoft.com/office/powerpoint/2010/main" val="15189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world's technological per-capita capacity to store information has roughly doubled every 40 months since the 1980s;</a:t>
            </a:r>
            <a:r>
              <a:rPr lang="en-US" sz="1200" b="0" i="0" u="none" strike="noStrike" kern="1200" baseline="30000" dirty="0">
                <a:solidFill>
                  <a:schemeClr val="tx1"/>
                </a:solidFill>
                <a:effectLst/>
                <a:latin typeface="+mn-lt"/>
                <a:ea typeface="+mn-ea"/>
                <a:cs typeface="+mn-cs"/>
                <a:hlinkClick r:id="rId3"/>
              </a:rPr>
              <a:t>[9]</a:t>
            </a:r>
            <a:r>
              <a:rPr lang="en-US" sz="1200" b="0" i="0" kern="1200" dirty="0">
                <a:solidFill>
                  <a:schemeClr val="tx1"/>
                </a:solidFill>
                <a:effectLst/>
                <a:latin typeface="+mn-lt"/>
                <a:ea typeface="+mn-ea"/>
                <a:cs typeface="+mn-cs"/>
              </a:rPr>
              <a:t> as of 2012, every day 2.5 </a:t>
            </a:r>
            <a:r>
              <a:rPr lang="en-US" sz="1200" b="0" i="0" u="none" strike="noStrike" kern="1200" dirty="0">
                <a:solidFill>
                  <a:schemeClr val="tx1"/>
                </a:solidFill>
                <a:effectLst/>
                <a:latin typeface="+mn-lt"/>
                <a:ea typeface="+mn-ea"/>
                <a:cs typeface="+mn-cs"/>
                <a:hlinkClick r:id="rId4" tooltip="Exabyte"/>
              </a:rPr>
              <a:t>exabytes</a:t>
            </a:r>
            <a:r>
              <a:rPr lang="en-US" sz="1200" b="0" i="0" kern="1200" dirty="0">
                <a:solidFill>
                  <a:schemeClr val="tx1"/>
                </a:solidFill>
                <a:effectLst/>
                <a:latin typeface="+mn-lt"/>
                <a:ea typeface="+mn-ea"/>
                <a:cs typeface="+mn-cs"/>
              </a:rPr>
              <a:t> (2.5×10</a:t>
            </a:r>
            <a:r>
              <a:rPr lang="en-US" sz="1200" b="0" i="0" kern="1200" baseline="30000" dirty="0">
                <a:solidFill>
                  <a:schemeClr val="tx1"/>
                </a:solidFill>
                <a:effectLst/>
                <a:latin typeface="+mn-lt"/>
                <a:ea typeface="+mn-ea"/>
                <a:cs typeface="+mn-cs"/>
              </a:rPr>
              <a:t>18</a:t>
            </a:r>
            <a:r>
              <a:rPr lang="en-US" sz="1200" b="0" i="0" kern="1200" dirty="0">
                <a:solidFill>
                  <a:schemeClr val="tx1"/>
                </a:solidFill>
                <a:effectLst/>
                <a:latin typeface="+mn-lt"/>
                <a:ea typeface="+mn-ea"/>
                <a:cs typeface="+mn-cs"/>
              </a:rPr>
              <a:t>) of data are generated.</a:t>
            </a:r>
            <a:r>
              <a:rPr lang="en-US" sz="1200" b="0" i="0" u="sng" kern="1200" baseline="30000" dirty="0">
                <a:solidFill>
                  <a:schemeClr val="tx1"/>
                </a:solidFill>
                <a:effectLst/>
                <a:latin typeface="+mn-lt"/>
                <a:ea typeface="+mn-ea"/>
                <a:cs typeface="+mn-cs"/>
                <a:hlinkClick r:id="rId5"/>
              </a:rPr>
              <a:t>[</a:t>
            </a:r>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31</a:t>
            </a:fld>
            <a:endParaRPr lang="en-US"/>
          </a:p>
        </p:txBody>
      </p:sp>
    </p:spTree>
    <p:extLst>
      <p:ext uri="{BB962C8B-B14F-4D97-AF65-F5344CB8AC3E}">
        <p14:creationId xmlns:p14="http://schemas.microsoft.com/office/powerpoint/2010/main" val="1449816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32</a:t>
            </a:fld>
            <a:endParaRPr lang="en-US"/>
          </a:p>
        </p:txBody>
      </p:sp>
    </p:spTree>
    <p:extLst>
      <p:ext uri="{BB962C8B-B14F-4D97-AF65-F5344CB8AC3E}">
        <p14:creationId xmlns:p14="http://schemas.microsoft.com/office/powerpoint/2010/main" val="3182033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Arial" panose="020B0604020202020204" pitchFamily="34" charset="0"/>
              </a:rPr>
              <a:t>History of the R Programming Language by </a:t>
            </a:r>
            <a:r>
              <a:rPr lang="en-US" sz="1200" b="0" i="0" dirty="0">
                <a:solidFill>
                  <a:srgbClr val="222222"/>
                </a:solidFill>
                <a:effectLst/>
                <a:latin typeface="Arial" panose="020B0604020202020204" pitchFamily="34" charset="0"/>
              </a:rPr>
              <a:t>Giorgi, F. M., </a:t>
            </a:r>
            <a:r>
              <a:rPr lang="en-US" sz="1200" b="0" i="0" dirty="0" err="1">
                <a:solidFill>
                  <a:srgbClr val="222222"/>
                </a:solidFill>
                <a:effectLst/>
                <a:latin typeface="Arial" panose="020B0604020202020204" pitchFamily="34" charset="0"/>
              </a:rPr>
              <a:t>Ceraolo</a:t>
            </a:r>
            <a:r>
              <a:rPr lang="en-US" sz="1200" b="0" i="0" dirty="0">
                <a:solidFill>
                  <a:srgbClr val="222222"/>
                </a:solidFill>
                <a:effectLst/>
                <a:latin typeface="Arial" panose="020B0604020202020204" pitchFamily="34" charset="0"/>
              </a:rPr>
              <a:t>, C., &amp; </a:t>
            </a:r>
            <a:r>
              <a:rPr lang="en-US" sz="1200" b="0" i="0" dirty="0" err="1">
                <a:solidFill>
                  <a:srgbClr val="222222"/>
                </a:solidFill>
                <a:effectLst/>
                <a:latin typeface="Arial" panose="020B0604020202020204" pitchFamily="34" charset="0"/>
              </a:rPr>
              <a:t>Mercatelli</a:t>
            </a:r>
            <a:r>
              <a:rPr lang="en-US" sz="1200" b="0" i="0" dirty="0">
                <a:solidFill>
                  <a:srgbClr val="222222"/>
                </a:solidFill>
                <a:effectLst/>
                <a:latin typeface="Arial" panose="020B0604020202020204" pitchFamily="34" charset="0"/>
              </a:rPr>
              <a:t>, D. (2022). The R Language: An Engine for Bioinformatics and Data Science. </a:t>
            </a:r>
            <a:r>
              <a:rPr lang="en-US" sz="1200" b="0" i="1" dirty="0">
                <a:solidFill>
                  <a:srgbClr val="222222"/>
                </a:solidFill>
                <a:effectLst/>
                <a:latin typeface="Arial" panose="020B0604020202020204" pitchFamily="34" charset="0"/>
              </a:rPr>
              <a:t>Life</a:t>
            </a:r>
            <a:r>
              <a:rPr lang="en-US" sz="1200" b="0" i="0" dirty="0">
                <a:solidFill>
                  <a:srgbClr val="222222"/>
                </a:solidFill>
                <a:effectLst/>
                <a:latin typeface="Arial" panose="020B0604020202020204" pitchFamily="34" charset="0"/>
              </a:rPr>
              <a:t>, </a:t>
            </a:r>
            <a:r>
              <a:rPr lang="en-US" sz="1200" b="0" i="1" dirty="0">
                <a:solidFill>
                  <a:srgbClr val="222222"/>
                </a:solidFill>
                <a:effectLst/>
                <a:latin typeface="Arial" panose="020B0604020202020204" pitchFamily="34" charset="0"/>
              </a:rPr>
              <a:t>12</a:t>
            </a:r>
            <a:r>
              <a:rPr lang="en-US" sz="1200" b="0" i="0" dirty="0">
                <a:solidFill>
                  <a:srgbClr val="222222"/>
                </a:solidFill>
                <a:effectLst/>
                <a:latin typeface="Arial" panose="020B0604020202020204" pitchFamily="34" charset="0"/>
              </a:rPr>
              <a:t>(5), 648. </a:t>
            </a:r>
          </a:p>
        </p:txBody>
      </p:sp>
      <p:sp>
        <p:nvSpPr>
          <p:cNvPr id="4" name="Slide Number Placeholder 3"/>
          <p:cNvSpPr>
            <a:spLocks noGrp="1"/>
          </p:cNvSpPr>
          <p:nvPr>
            <p:ph type="sldNum" sz="quarter" idx="5"/>
          </p:nvPr>
        </p:nvSpPr>
        <p:spPr/>
        <p:txBody>
          <a:bodyPr/>
          <a:lstStyle/>
          <a:p>
            <a:fld id="{B440C251-FA3B-684E-A4AA-CA7C8521E914}" type="slidenum">
              <a:rPr lang="en-US" smtClean="0"/>
              <a:t>40</a:t>
            </a:fld>
            <a:endParaRPr lang="en-US"/>
          </a:p>
        </p:txBody>
      </p:sp>
    </p:spTree>
    <p:extLst>
      <p:ext uri="{BB962C8B-B14F-4D97-AF65-F5344CB8AC3E}">
        <p14:creationId xmlns:p14="http://schemas.microsoft.com/office/powerpoint/2010/main" val="1752308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41</a:t>
            </a:fld>
            <a:endParaRPr lang="en-US"/>
          </a:p>
        </p:txBody>
      </p:sp>
    </p:spTree>
    <p:extLst>
      <p:ext uri="{BB962C8B-B14F-4D97-AF65-F5344CB8AC3E}">
        <p14:creationId xmlns:p14="http://schemas.microsoft.com/office/powerpoint/2010/main" val="2189786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45</a:t>
            </a:fld>
            <a:endParaRPr lang="en-US"/>
          </a:p>
        </p:txBody>
      </p:sp>
    </p:spTree>
    <p:extLst>
      <p:ext uri="{BB962C8B-B14F-4D97-AF65-F5344CB8AC3E}">
        <p14:creationId xmlns:p14="http://schemas.microsoft.com/office/powerpoint/2010/main" val="3185248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47</a:t>
            </a:fld>
            <a:endParaRPr lang="en-US"/>
          </a:p>
        </p:txBody>
      </p:sp>
    </p:spTree>
    <p:extLst>
      <p:ext uri="{BB962C8B-B14F-4D97-AF65-F5344CB8AC3E}">
        <p14:creationId xmlns:p14="http://schemas.microsoft.com/office/powerpoint/2010/main" val="2766884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52</a:t>
            </a:fld>
            <a:endParaRPr lang="en-US"/>
          </a:p>
        </p:txBody>
      </p:sp>
    </p:spTree>
    <p:extLst>
      <p:ext uri="{BB962C8B-B14F-4D97-AF65-F5344CB8AC3E}">
        <p14:creationId xmlns:p14="http://schemas.microsoft.com/office/powerpoint/2010/main" val="3301024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57</a:t>
            </a:fld>
            <a:endParaRPr lang="en-US"/>
          </a:p>
        </p:txBody>
      </p:sp>
    </p:spTree>
    <p:extLst>
      <p:ext uri="{BB962C8B-B14F-4D97-AF65-F5344CB8AC3E}">
        <p14:creationId xmlns:p14="http://schemas.microsoft.com/office/powerpoint/2010/main" val="2824178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58</a:t>
            </a:fld>
            <a:endParaRPr lang="en-US"/>
          </a:p>
        </p:txBody>
      </p:sp>
    </p:spTree>
    <p:extLst>
      <p:ext uri="{BB962C8B-B14F-4D97-AF65-F5344CB8AC3E}">
        <p14:creationId xmlns:p14="http://schemas.microsoft.com/office/powerpoint/2010/main" val="3134548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6</a:t>
            </a:fld>
            <a:endParaRPr lang="en-US"/>
          </a:p>
        </p:txBody>
      </p:sp>
    </p:spTree>
    <p:extLst>
      <p:ext uri="{BB962C8B-B14F-4D97-AF65-F5344CB8AC3E}">
        <p14:creationId xmlns:p14="http://schemas.microsoft.com/office/powerpoint/2010/main" val="1061728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60</a:t>
            </a:fld>
            <a:endParaRPr lang="en-US"/>
          </a:p>
        </p:txBody>
      </p:sp>
    </p:spTree>
    <p:extLst>
      <p:ext uri="{BB962C8B-B14F-4D97-AF65-F5344CB8AC3E}">
        <p14:creationId xmlns:p14="http://schemas.microsoft.com/office/powerpoint/2010/main" val="3862081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63</a:t>
            </a:fld>
            <a:endParaRPr lang="en-US"/>
          </a:p>
        </p:txBody>
      </p:sp>
    </p:spTree>
    <p:extLst>
      <p:ext uri="{BB962C8B-B14F-4D97-AF65-F5344CB8AC3E}">
        <p14:creationId xmlns:p14="http://schemas.microsoft.com/office/powerpoint/2010/main" val="201282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7</a:t>
            </a:fld>
            <a:endParaRPr lang="en-US"/>
          </a:p>
        </p:txBody>
      </p:sp>
    </p:spTree>
    <p:extLst>
      <p:ext uri="{BB962C8B-B14F-4D97-AF65-F5344CB8AC3E}">
        <p14:creationId xmlns:p14="http://schemas.microsoft.com/office/powerpoint/2010/main" val="1017490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8</a:t>
            </a:fld>
            <a:endParaRPr lang="en-US"/>
          </a:p>
        </p:txBody>
      </p:sp>
    </p:spTree>
    <p:extLst>
      <p:ext uri="{BB962C8B-B14F-4D97-AF65-F5344CB8AC3E}">
        <p14:creationId xmlns:p14="http://schemas.microsoft.com/office/powerpoint/2010/main" val="3826195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10</a:t>
            </a:fld>
            <a:endParaRPr lang="en-US"/>
          </a:p>
        </p:txBody>
      </p:sp>
    </p:spTree>
    <p:extLst>
      <p:ext uri="{BB962C8B-B14F-4D97-AF65-F5344CB8AC3E}">
        <p14:creationId xmlns:p14="http://schemas.microsoft.com/office/powerpoint/2010/main" val="4063960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11</a:t>
            </a:fld>
            <a:endParaRPr lang="en-US"/>
          </a:p>
        </p:txBody>
      </p:sp>
    </p:spTree>
    <p:extLst>
      <p:ext uri="{BB962C8B-B14F-4D97-AF65-F5344CB8AC3E}">
        <p14:creationId xmlns:p14="http://schemas.microsoft.com/office/powerpoint/2010/main" val="1690058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13</a:t>
            </a:fld>
            <a:endParaRPr lang="en-US"/>
          </a:p>
        </p:txBody>
      </p:sp>
    </p:spTree>
    <p:extLst>
      <p:ext uri="{BB962C8B-B14F-4D97-AF65-F5344CB8AC3E}">
        <p14:creationId xmlns:p14="http://schemas.microsoft.com/office/powerpoint/2010/main" val="386442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15</a:t>
            </a:fld>
            <a:endParaRPr lang="en-US"/>
          </a:p>
        </p:txBody>
      </p:sp>
    </p:spTree>
    <p:extLst>
      <p:ext uri="{BB962C8B-B14F-4D97-AF65-F5344CB8AC3E}">
        <p14:creationId xmlns:p14="http://schemas.microsoft.com/office/powerpoint/2010/main" val="2595406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0C251-FA3B-684E-A4AA-CA7C8521E914}" type="slidenum">
              <a:rPr lang="en-US" smtClean="0"/>
              <a:t>16</a:t>
            </a:fld>
            <a:endParaRPr lang="en-US"/>
          </a:p>
        </p:txBody>
      </p:sp>
    </p:spTree>
    <p:extLst>
      <p:ext uri="{BB962C8B-B14F-4D97-AF65-F5344CB8AC3E}">
        <p14:creationId xmlns:p14="http://schemas.microsoft.com/office/powerpoint/2010/main" val="3370902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C82A-3E22-4843-AE65-531DE5B6F60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435BEDC-CA4C-E24A-B379-E64514BD036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0B9C1FE-5778-A64F-86EA-DD38B6B07915}"/>
              </a:ext>
            </a:extLst>
          </p:cNvPr>
          <p:cNvSpPr>
            <a:spLocks noGrp="1"/>
          </p:cNvSpPr>
          <p:nvPr>
            <p:ph type="dt" sz="half" idx="10"/>
          </p:nvPr>
        </p:nvSpPr>
        <p:spPr/>
        <p:txBody>
          <a:bodyPr/>
          <a:lstStyle/>
          <a:p>
            <a:pPr marL="12700">
              <a:lnSpc>
                <a:spcPts val="1580"/>
              </a:lnSpc>
            </a:pPr>
            <a:fld id="{A7E76142-10DE-464B-A6DD-EAC0EDC40B3B}" type="datetime4">
              <a:rPr lang="en-US" spc="-80" smtClean="0"/>
              <a:t>January 19, 2024</a:t>
            </a:fld>
            <a:endParaRPr lang="en-US" spc="-80" dirty="0"/>
          </a:p>
        </p:txBody>
      </p:sp>
      <p:sp>
        <p:nvSpPr>
          <p:cNvPr id="5" name="Footer Placeholder 4">
            <a:extLst>
              <a:ext uri="{FF2B5EF4-FFF2-40B4-BE49-F238E27FC236}">
                <a16:creationId xmlns:a16="http://schemas.microsoft.com/office/drawing/2014/main" id="{7D3B99DF-433B-2E4E-B35F-EAC7BC5C2646}"/>
              </a:ext>
            </a:extLst>
          </p:cNvPr>
          <p:cNvSpPr>
            <a:spLocks noGrp="1"/>
          </p:cNvSpPr>
          <p:nvPr>
            <p:ph type="ftr" sz="quarter" idx="11"/>
          </p:nvPr>
        </p:nvSpPr>
        <p:spPr/>
        <p:txBody>
          <a:bodyPr/>
          <a:lstStyle/>
          <a:p>
            <a:pPr marL="12700">
              <a:lnSpc>
                <a:spcPts val="1580"/>
              </a:lnSpc>
            </a:pPr>
            <a:r>
              <a:rPr lang="en-US" spc="-40"/>
              <a:t>CSE4334/5334 </a:t>
            </a:r>
            <a:r>
              <a:rPr lang="en-US" spc="-45"/>
              <a:t>Data </a:t>
            </a:r>
            <a:r>
              <a:rPr lang="en-US" spc="-75"/>
              <a:t>Mining, </a:t>
            </a:r>
            <a:r>
              <a:rPr lang="en-US" spc="-70"/>
              <a:t>Fall </a:t>
            </a:r>
            <a:r>
              <a:rPr lang="en-US" spc="-20"/>
              <a:t>2014, </a:t>
            </a:r>
            <a:r>
              <a:rPr lang="en-US" spc="-80"/>
              <a:t>UT-Arlington </a:t>
            </a:r>
            <a:r>
              <a:rPr lang="en-US" spc="-75"/>
              <a:t>©Chengkai </a:t>
            </a:r>
            <a:r>
              <a:rPr lang="en-US" spc="-110"/>
              <a:t>Li,</a:t>
            </a:r>
            <a:r>
              <a:rPr lang="en-US" spc="-5"/>
              <a:t> 2014</a:t>
            </a:r>
            <a:endParaRPr lang="en-US" spc="-5" dirty="0"/>
          </a:p>
        </p:txBody>
      </p:sp>
      <p:sp>
        <p:nvSpPr>
          <p:cNvPr id="6" name="Slide Number Placeholder 5">
            <a:extLst>
              <a:ext uri="{FF2B5EF4-FFF2-40B4-BE49-F238E27FC236}">
                <a16:creationId xmlns:a16="http://schemas.microsoft.com/office/drawing/2014/main" id="{F683E0A7-B957-024B-BF9F-5C94DA5B2642}"/>
              </a:ext>
            </a:extLst>
          </p:cNvPr>
          <p:cNvSpPr>
            <a:spLocks noGrp="1"/>
          </p:cNvSpPr>
          <p:nvPr>
            <p:ph type="sldNum" sz="quarter" idx="12"/>
          </p:nvPr>
        </p:nvSpPr>
        <p:spPr/>
        <p:txBody>
          <a:bodyPr/>
          <a:lstStyle/>
          <a:p>
            <a:pPr marL="38100">
              <a:lnSpc>
                <a:spcPts val="1365"/>
              </a:lnSpc>
            </a:pPr>
            <a:fld id="{81D60167-4931-47E6-BA6A-407CBD079E47}" type="slidenum">
              <a:rPr lang="en-US" spc="-10" smtClean="0"/>
              <a:t>‹#›</a:t>
            </a:fld>
            <a:endParaRPr lang="en-US" spc="-10" dirty="0"/>
          </a:p>
        </p:txBody>
      </p:sp>
    </p:spTree>
    <p:extLst>
      <p:ext uri="{BB962C8B-B14F-4D97-AF65-F5344CB8AC3E}">
        <p14:creationId xmlns:p14="http://schemas.microsoft.com/office/powerpoint/2010/main" val="87994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F8B33-4C68-BE40-8F5B-24C0F6E591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EB7AA1-0EF3-FB4D-97BE-73628AC5B0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B3E2A-3469-5442-8278-3A71C77DD5A5}"/>
              </a:ext>
            </a:extLst>
          </p:cNvPr>
          <p:cNvSpPr>
            <a:spLocks noGrp="1"/>
          </p:cNvSpPr>
          <p:nvPr>
            <p:ph type="dt" sz="half" idx="10"/>
          </p:nvPr>
        </p:nvSpPr>
        <p:spPr/>
        <p:txBody>
          <a:bodyPr/>
          <a:lstStyle/>
          <a:p>
            <a:pPr marL="12700">
              <a:lnSpc>
                <a:spcPts val="1580"/>
              </a:lnSpc>
            </a:pPr>
            <a:fld id="{5F59CA2F-952F-AC4C-A24A-AE8159716B21}" type="datetime4">
              <a:rPr lang="en-US" spc="-80" smtClean="0"/>
              <a:t>January 19, 2024</a:t>
            </a:fld>
            <a:endParaRPr lang="en-US" spc="-80" dirty="0"/>
          </a:p>
        </p:txBody>
      </p:sp>
      <p:sp>
        <p:nvSpPr>
          <p:cNvPr id="5" name="Footer Placeholder 4">
            <a:extLst>
              <a:ext uri="{FF2B5EF4-FFF2-40B4-BE49-F238E27FC236}">
                <a16:creationId xmlns:a16="http://schemas.microsoft.com/office/drawing/2014/main" id="{6F62C4CE-DBF5-324E-B686-267825F324AB}"/>
              </a:ext>
            </a:extLst>
          </p:cNvPr>
          <p:cNvSpPr>
            <a:spLocks noGrp="1"/>
          </p:cNvSpPr>
          <p:nvPr>
            <p:ph type="ftr" sz="quarter" idx="11"/>
          </p:nvPr>
        </p:nvSpPr>
        <p:spPr/>
        <p:txBody>
          <a:bodyPr/>
          <a:lstStyle/>
          <a:p>
            <a:pPr marL="12700">
              <a:lnSpc>
                <a:spcPts val="1580"/>
              </a:lnSpc>
            </a:pPr>
            <a:r>
              <a:rPr lang="en-US" spc="-40"/>
              <a:t>CSE4334/5334 </a:t>
            </a:r>
            <a:r>
              <a:rPr lang="en-US" spc="-45"/>
              <a:t>Data </a:t>
            </a:r>
            <a:r>
              <a:rPr lang="en-US" spc="-75"/>
              <a:t>Mining, </a:t>
            </a:r>
            <a:r>
              <a:rPr lang="en-US" spc="-70"/>
              <a:t>Fall </a:t>
            </a:r>
            <a:r>
              <a:rPr lang="en-US" spc="-20"/>
              <a:t>2014, </a:t>
            </a:r>
            <a:r>
              <a:rPr lang="en-US" spc="-80"/>
              <a:t>UT-Arlington </a:t>
            </a:r>
            <a:r>
              <a:rPr lang="en-US" spc="-75"/>
              <a:t>©Chengkai </a:t>
            </a:r>
            <a:r>
              <a:rPr lang="en-US" spc="-110"/>
              <a:t>Li,</a:t>
            </a:r>
            <a:r>
              <a:rPr lang="en-US" spc="-5"/>
              <a:t> 2014</a:t>
            </a:r>
            <a:endParaRPr lang="en-US" spc="-5" dirty="0"/>
          </a:p>
        </p:txBody>
      </p:sp>
      <p:sp>
        <p:nvSpPr>
          <p:cNvPr id="6" name="Slide Number Placeholder 5">
            <a:extLst>
              <a:ext uri="{FF2B5EF4-FFF2-40B4-BE49-F238E27FC236}">
                <a16:creationId xmlns:a16="http://schemas.microsoft.com/office/drawing/2014/main" id="{0C6D7E46-30A6-9E46-ACD3-3DA999E0220E}"/>
              </a:ext>
            </a:extLst>
          </p:cNvPr>
          <p:cNvSpPr>
            <a:spLocks noGrp="1"/>
          </p:cNvSpPr>
          <p:nvPr>
            <p:ph type="sldNum" sz="quarter" idx="12"/>
          </p:nvPr>
        </p:nvSpPr>
        <p:spPr/>
        <p:txBody>
          <a:bodyPr/>
          <a:lstStyle/>
          <a:p>
            <a:pPr marL="38100">
              <a:lnSpc>
                <a:spcPts val="1365"/>
              </a:lnSpc>
            </a:pPr>
            <a:fld id="{81D60167-4931-47E6-BA6A-407CBD079E47}" type="slidenum">
              <a:rPr lang="en-US" spc="-10" smtClean="0"/>
              <a:t>‹#›</a:t>
            </a:fld>
            <a:endParaRPr lang="en-US" spc="-10" dirty="0"/>
          </a:p>
        </p:txBody>
      </p:sp>
    </p:spTree>
    <p:extLst>
      <p:ext uri="{BB962C8B-B14F-4D97-AF65-F5344CB8AC3E}">
        <p14:creationId xmlns:p14="http://schemas.microsoft.com/office/powerpoint/2010/main" val="255750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53ED1-9336-3C48-8F76-9B1C0BE2055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177D7E-078F-7348-8212-D5198E2E11B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CB95B-003E-A74D-A5D7-F6248320C78B}"/>
              </a:ext>
            </a:extLst>
          </p:cNvPr>
          <p:cNvSpPr>
            <a:spLocks noGrp="1"/>
          </p:cNvSpPr>
          <p:nvPr>
            <p:ph type="dt" sz="half" idx="10"/>
          </p:nvPr>
        </p:nvSpPr>
        <p:spPr/>
        <p:txBody>
          <a:bodyPr/>
          <a:lstStyle/>
          <a:p>
            <a:pPr marL="12700">
              <a:lnSpc>
                <a:spcPts val="1580"/>
              </a:lnSpc>
            </a:pPr>
            <a:fld id="{F76A11BB-B013-7547-814F-8170D9D413CF}" type="datetime4">
              <a:rPr lang="en-US" spc="-80" smtClean="0"/>
              <a:t>January 19, 2024</a:t>
            </a:fld>
            <a:endParaRPr lang="en-US" spc="-80" dirty="0"/>
          </a:p>
        </p:txBody>
      </p:sp>
      <p:sp>
        <p:nvSpPr>
          <p:cNvPr id="5" name="Footer Placeholder 4">
            <a:extLst>
              <a:ext uri="{FF2B5EF4-FFF2-40B4-BE49-F238E27FC236}">
                <a16:creationId xmlns:a16="http://schemas.microsoft.com/office/drawing/2014/main" id="{676AE71A-A97C-2A47-8C4C-E765291CE9D9}"/>
              </a:ext>
            </a:extLst>
          </p:cNvPr>
          <p:cNvSpPr>
            <a:spLocks noGrp="1"/>
          </p:cNvSpPr>
          <p:nvPr>
            <p:ph type="ftr" sz="quarter" idx="11"/>
          </p:nvPr>
        </p:nvSpPr>
        <p:spPr/>
        <p:txBody>
          <a:bodyPr/>
          <a:lstStyle/>
          <a:p>
            <a:pPr marL="12700">
              <a:lnSpc>
                <a:spcPts val="1580"/>
              </a:lnSpc>
            </a:pPr>
            <a:r>
              <a:rPr lang="en-US" spc="-40"/>
              <a:t>CSE4334/5334 </a:t>
            </a:r>
            <a:r>
              <a:rPr lang="en-US" spc="-45"/>
              <a:t>Data </a:t>
            </a:r>
            <a:r>
              <a:rPr lang="en-US" spc="-75"/>
              <a:t>Mining, </a:t>
            </a:r>
            <a:r>
              <a:rPr lang="en-US" spc="-70"/>
              <a:t>Fall </a:t>
            </a:r>
            <a:r>
              <a:rPr lang="en-US" spc="-20"/>
              <a:t>2014, </a:t>
            </a:r>
            <a:r>
              <a:rPr lang="en-US" spc="-80"/>
              <a:t>UT-Arlington </a:t>
            </a:r>
            <a:r>
              <a:rPr lang="en-US" spc="-75"/>
              <a:t>©Chengkai </a:t>
            </a:r>
            <a:r>
              <a:rPr lang="en-US" spc="-110"/>
              <a:t>Li,</a:t>
            </a:r>
            <a:r>
              <a:rPr lang="en-US" spc="-5"/>
              <a:t> 2014</a:t>
            </a:r>
            <a:endParaRPr lang="en-US" spc="-5" dirty="0"/>
          </a:p>
        </p:txBody>
      </p:sp>
      <p:sp>
        <p:nvSpPr>
          <p:cNvPr id="6" name="Slide Number Placeholder 5">
            <a:extLst>
              <a:ext uri="{FF2B5EF4-FFF2-40B4-BE49-F238E27FC236}">
                <a16:creationId xmlns:a16="http://schemas.microsoft.com/office/drawing/2014/main" id="{174E7C6D-5201-5E40-AA85-F1288A0ED1B3}"/>
              </a:ext>
            </a:extLst>
          </p:cNvPr>
          <p:cNvSpPr>
            <a:spLocks noGrp="1"/>
          </p:cNvSpPr>
          <p:nvPr>
            <p:ph type="sldNum" sz="quarter" idx="12"/>
          </p:nvPr>
        </p:nvSpPr>
        <p:spPr/>
        <p:txBody>
          <a:bodyPr/>
          <a:lstStyle/>
          <a:p>
            <a:pPr marL="38100">
              <a:lnSpc>
                <a:spcPts val="1365"/>
              </a:lnSpc>
            </a:pPr>
            <a:fld id="{81D60167-4931-47E6-BA6A-407CBD079E47}" type="slidenum">
              <a:rPr lang="en-US" spc="-10" smtClean="0"/>
              <a:t>‹#›</a:t>
            </a:fld>
            <a:endParaRPr lang="en-US" spc="-10" dirty="0"/>
          </a:p>
        </p:txBody>
      </p:sp>
    </p:spTree>
    <p:extLst>
      <p:ext uri="{BB962C8B-B14F-4D97-AF65-F5344CB8AC3E}">
        <p14:creationId xmlns:p14="http://schemas.microsoft.com/office/powerpoint/2010/main" val="3111606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F3BA-3F43-8C4D-8003-BD6BD35AE9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8CFC29-A8E3-B140-B38C-6E76A9B336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6C327-BA50-BF4A-B0F3-5A48D171C549}"/>
              </a:ext>
            </a:extLst>
          </p:cNvPr>
          <p:cNvSpPr>
            <a:spLocks noGrp="1"/>
          </p:cNvSpPr>
          <p:nvPr>
            <p:ph type="dt" sz="half" idx="10"/>
          </p:nvPr>
        </p:nvSpPr>
        <p:spPr/>
        <p:txBody>
          <a:bodyPr/>
          <a:lstStyle>
            <a:lvl1pPr>
              <a:defRPr>
                <a:solidFill>
                  <a:schemeClr val="tx1"/>
                </a:solidFill>
                <a:latin typeface="Arial" panose="020B0604020202020204" pitchFamily="34" charset="0"/>
                <a:cs typeface="Arial" panose="020B0604020202020204" pitchFamily="34" charset="0"/>
              </a:defRPr>
            </a:lvl1p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Footer Placeholder 4">
            <a:extLst>
              <a:ext uri="{FF2B5EF4-FFF2-40B4-BE49-F238E27FC236}">
                <a16:creationId xmlns:a16="http://schemas.microsoft.com/office/drawing/2014/main" id="{B9455B30-F698-6A48-8E82-5D6C5204A4B7}"/>
              </a:ext>
            </a:extLst>
          </p:cNvPr>
          <p:cNvSpPr>
            <a:spLocks noGrp="1"/>
          </p:cNvSpPr>
          <p:nvPr>
            <p:ph type="ftr" sz="quarter" idx="11"/>
          </p:nvPr>
        </p:nvSpPr>
        <p:spPr/>
        <p:txBody>
          <a:bodyPr/>
          <a:lstStyle/>
          <a:p>
            <a:pPr marL="12700">
              <a:lnSpc>
                <a:spcPts val="1580"/>
              </a:lnSpc>
            </a:pPr>
            <a:r>
              <a:rPr lang="en-US" spc="-40"/>
              <a:t>CSE4334/5334 </a:t>
            </a:r>
            <a:r>
              <a:rPr lang="en-US" spc="-45"/>
              <a:t>Data </a:t>
            </a:r>
            <a:r>
              <a:rPr lang="en-US" spc="-75"/>
              <a:t>Mining, </a:t>
            </a:r>
            <a:r>
              <a:rPr lang="en-US" spc="-70"/>
              <a:t>Fall </a:t>
            </a:r>
            <a:r>
              <a:rPr lang="en-US" spc="-20"/>
              <a:t>2014, </a:t>
            </a:r>
            <a:r>
              <a:rPr lang="en-US" spc="-80"/>
              <a:t>UT-Arlington </a:t>
            </a:r>
            <a:r>
              <a:rPr lang="en-US" spc="-75"/>
              <a:t>©Chengkai </a:t>
            </a:r>
            <a:r>
              <a:rPr lang="en-US" spc="-110"/>
              <a:t>Li,</a:t>
            </a:r>
            <a:r>
              <a:rPr lang="en-US" spc="-5"/>
              <a:t> 2014</a:t>
            </a:r>
            <a:endParaRPr lang="en-US" spc="-5" dirty="0"/>
          </a:p>
        </p:txBody>
      </p:sp>
      <p:sp>
        <p:nvSpPr>
          <p:cNvPr id="6" name="Slide Number Placeholder 5">
            <a:extLst>
              <a:ext uri="{FF2B5EF4-FFF2-40B4-BE49-F238E27FC236}">
                <a16:creationId xmlns:a16="http://schemas.microsoft.com/office/drawing/2014/main" id="{E084C09E-BB4A-114C-9316-6488CB5404D8}"/>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stStyle>
          <a:p>
            <a:pPr marL="38100">
              <a:lnSpc>
                <a:spcPts val="1365"/>
              </a:lnSpc>
            </a:pPr>
            <a:fld id="{81D60167-4931-47E6-BA6A-407CBD079E47}" type="slidenum">
              <a:rPr lang="en-US" spc="-10" smtClean="0"/>
              <a:pPr marL="38100">
                <a:lnSpc>
                  <a:spcPts val="1365"/>
                </a:lnSpc>
              </a:pPr>
              <a:t>‹#›</a:t>
            </a:fld>
            <a:endParaRPr lang="en-US" spc="-10" dirty="0"/>
          </a:p>
        </p:txBody>
      </p:sp>
    </p:spTree>
    <p:extLst>
      <p:ext uri="{BB962C8B-B14F-4D97-AF65-F5344CB8AC3E}">
        <p14:creationId xmlns:p14="http://schemas.microsoft.com/office/powerpoint/2010/main" val="407892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41C5-1F97-5146-B61C-5D907DB04F8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24A6974-B605-D645-B83E-AD5DA2BD7FF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E29219-4580-8347-970E-B72751A7948D}"/>
              </a:ext>
            </a:extLst>
          </p:cNvPr>
          <p:cNvSpPr>
            <a:spLocks noGrp="1"/>
          </p:cNvSpPr>
          <p:nvPr>
            <p:ph type="dt" sz="half" idx="10"/>
          </p:nvPr>
        </p:nvSpPr>
        <p:spPr/>
        <p:txBody>
          <a:bodyPr/>
          <a:lstStyle/>
          <a:p>
            <a:pPr marL="12700">
              <a:lnSpc>
                <a:spcPts val="1580"/>
              </a:lnSpc>
            </a:pPr>
            <a:fld id="{6EC23F50-58F3-B64A-BD9A-6888E7F27EE2}" type="datetime4">
              <a:rPr lang="en-US" spc="-80" smtClean="0"/>
              <a:t>January 19, 2024</a:t>
            </a:fld>
            <a:endParaRPr lang="en-US" spc="-80" dirty="0"/>
          </a:p>
        </p:txBody>
      </p:sp>
      <p:sp>
        <p:nvSpPr>
          <p:cNvPr id="5" name="Footer Placeholder 4">
            <a:extLst>
              <a:ext uri="{FF2B5EF4-FFF2-40B4-BE49-F238E27FC236}">
                <a16:creationId xmlns:a16="http://schemas.microsoft.com/office/drawing/2014/main" id="{A124290D-800A-2F4E-951C-E1DBC3A2C20C}"/>
              </a:ext>
            </a:extLst>
          </p:cNvPr>
          <p:cNvSpPr>
            <a:spLocks noGrp="1"/>
          </p:cNvSpPr>
          <p:nvPr>
            <p:ph type="ftr" sz="quarter" idx="11"/>
          </p:nvPr>
        </p:nvSpPr>
        <p:spPr/>
        <p:txBody>
          <a:bodyPr/>
          <a:lstStyle/>
          <a:p>
            <a:pPr marL="12700">
              <a:lnSpc>
                <a:spcPts val="1580"/>
              </a:lnSpc>
            </a:pPr>
            <a:r>
              <a:rPr lang="en-US" spc="-40"/>
              <a:t>CSE4334/5334 </a:t>
            </a:r>
            <a:r>
              <a:rPr lang="en-US" spc="-45"/>
              <a:t>Data </a:t>
            </a:r>
            <a:r>
              <a:rPr lang="en-US" spc="-75"/>
              <a:t>Mining, </a:t>
            </a:r>
            <a:r>
              <a:rPr lang="en-US" spc="-70"/>
              <a:t>Fall </a:t>
            </a:r>
            <a:r>
              <a:rPr lang="en-US" spc="-20"/>
              <a:t>2014, </a:t>
            </a:r>
            <a:r>
              <a:rPr lang="en-US" spc="-80"/>
              <a:t>UT-Arlington </a:t>
            </a:r>
            <a:r>
              <a:rPr lang="en-US" spc="-75"/>
              <a:t>©Chengkai </a:t>
            </a:r>
            <a:r>
              <a:rPr lang="en-US" spc="-110"/>
              <a:t>Li,</a:t>
            </a:r>
            <a:r>
              <a:rPr lang="en-US" spc="-5"/>
              <a:t> 2014</a:t>
            </a:r>
            <a:endParaRPr lang="en-US" spc="-5" dirty="0"/>
          </a:p>
        </p:txBody>
      </p:sp>
      <p:sp>
        <p:nvSpPr>
          <p:cNvPr id="6" name="Slide Number Placeholder 5">
            <a:extLst>
              <a:ext uri="{FF2B5EF4-FFF2-40B4-BE49-F238E27FC236}">
                <a16:creationId xmlns:a16="http://schemas.microsoft.com/office/drawing/2014/main" id="{5D318DEF-39B5-FF43-B349-695699775F94}"/>
              </a:ext>
            </a:extLst>
          </p:cNvPr>
          <p:cNvSpPr>
            <a:spLocks noGrp="1"/>
          </p:cNvSpPr>
          <p:nvPr>
            <p:ph type="sldNum" sz="quarter" idx="12"/>
          </p:nvPr>
        </p:nvSpPr>
        <p:spPr/>
        <p:txBody>
          <a:bodyPr/>
          <a:lstStyle/>
          <a:p>
            <a:pPr marL="38100">
              <a:lnSpc>
                <a:spcPts val="1365"/>
              </a:lnSpc>
            </a:pPr>
            <a:fld id="{81D60167-4931-47E6-BA6A-407CBD079E47}" type="slidenum">
              <a:rPr lang="en-US" spc="-10" smtClean="0"/>
              <a:t>‹#›</a:t>
            </a:fld>
            <a:endParaRPr lang="en-US" spc="-10" dirty="0"/>
          </a:p>
        </p:txBody>
      </p:sp>
    </p:spTree>
    <p:extLst>
      <p:ext uri="{BB962C8B-B14F-4D97-AF65-F5344CB8AC3E}">
        <p14:creationId xmlns:p14="http://schemas.microsoft.com/office/powerpoint/2010/main" val="1193441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7FE60-752D-5D40-8293-7F6CEFBBEF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535049-7FBA-FB4D-8478-E9972EB57E3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5FB40D-C958-BA45-BE2A-3EFA9156FF3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C332F6-D449-9549-8BAE-6057BA60CC38}"/>
              </a:ext>
            </a:extLst>
          </p:cNvPr>
          <p:cNvSpPr>
            <a:spLocks noGrp="1"/>
          </p:cNvSpPr>
          <p:nvPr>
            <p:ph type="dt" sz="half" idx="10"/>
          </p:nvPr>
        </p:nvSpPr>
        <p:spPr/>
        <p:txBody>
          <a:bodyPr/>
          <a:lstStyle/>
          <a:p>
            <a:pPr marL="12700">
              <a:lnSpc>
                <a:spcPts val="1580"/>
              </a:lnSpc>
            </a:pPr>
            <a:fld id="{B0DECEAE-3AE7-E64C-B361-FF7DF5EA6E6B}" type="datetime4">
              <a:rPr lang="en-US" spc="-80" smtClean="0"/>
              <a:t>January 19, 2024</a:t>
            </a:fld>
            <a:endParaRPr lang="en-US" spc="-80" dirty="0"/>
          </a:p>
        </p:txBody>
      </p:sp>
      <p:sp>
        <p:nvSpPr>
          <p:cNvPr id="6" name="Footer Placeholder 5">
            <a:extLst>
              <a:ext uri="{FF2B5EF4-FFF2-40B4-BE49-F238E27FC236}">
                <a16:creationId xmlns:a16="http://schemas.microsoft.com/office/drawing/2014/main" id="{A003C27E-1D29-0344-BBE4-BD091330F90D}"/>
              </a:ext>
            </a:extLst>
          </p:cNvPr>
          <p:cNvSpPr>
            <a:spLocks noGrp="1"/>
          </p:cNvSpPr>
          <p:nvPr>
            <p:ph type="ftr" sz="quarter" idx="11"/>
          </p:nvPr>
        </p:nvSpPr>
        <p:spPr/>
        <p:txBody>
          <a:bodyPr/>
          <a:lstStyle/>
          <a:p>
            <a:pPr marL="12700">
              <a:lnSpc>
                <a:spcPts val="1580"/>
              </a:lnSpc>
            </a:pPr>
            <a:r>
              <a:rPr lang="en-US" spc="-40"/>
              <a:t>CSE4334/5334 </a:t>
            </a:r>
            <a:r>
              <a:rPr lang="en-US" spc="-45"/>
              <a:t>Data </a:t>
            </a:r>
            <a:r>
              <a:rPr lang="en-US" spc="-75"/>
              <a:t>Mining, </a:t>
            </a:r>
            <a:r>
              <a:rPr lang="en-US" spc="-70"/>
              <a:t>Fall </a:t>
            </a:r>
            <a:r>
              <a:rPr lang="en-US" spc="-20"/>
              <a:t>2014, </a:t>
            </a:r>
            <a:r>
              <a:rPr lang="en-US" spc="-80"/>
              <a:t>UT-Arlington </a:t>
            </a:r>
            <a:r>
              <a:rPr lang="en-US" spc="-75"/>
              <a:t>©Chengkai </a:t>
            </a:r>
            <a:r>
              <a:rPr lang="en-US" spc="-110"/>
              <a:t>Li,</a:t>
            </a:r>
            <a:r>
              <a:rPr lang="en-US" spc="-5"/>
              <a:t> 2014</a:t>
            </a:r>
            <a:endParaRPr lang="en-US" spc="-5" dirty="0"/>
          </a:p>
        </p:txBody>
      </p:sp>
      <p:sp>
        <p:nvSpPr>
          <p:cNvPr id="7" name="Slide Number Placeholder 6">
            <a:extLst>
              <a:ext uri="{FF2B5EF4-FFF2-40B4-BE49-F238E27FC236}">
                <a16:creationId xmlns:a16="http://schemas.microsoft.com/office/drawing/2014/main" id="{BCB8F838-205B-9041-9B38-F41E8DC34F3D}"/>
              </a:ext>
            </a:extLst>
          </p:cNvPr>
          <p:cNvSpPr>
            <a:spLocks noGrp="1"/>
          </p:cNvSpPr>
          <p:nvPr>
            <p:ph type="sldNum" sz="quarter" idx="12"/>
          </p:nvPr>
        </p:nvSpPr>
        <p:spPr/>
        <p:txBody>
          <a:bodyPr/>
          <a:lstStyle/>
          <a:p>
            <a:pPr marL="38100">
              <a:lnSpc>
                <a:spcPts val="1365"/>
              </a:lnSpc>
            </a:pPr>
            <a:fld id="{81D60167-4931-47E6-BA6A-407CBD079E47}" type="slidenum">
              <a:rPr lang="en-US" spc="-10" smtClean="0"/>
              <a:t>‹#›</a:t>
            </a:fld>
            <a:endParaRPr lang="en-US" spc="-10" dirty="0"/>
          </a:p>
        </p:txBody>
      </p:sp>
    </p:spTree>
    <p:extLst>
      <p:ext uri="{BB962C8B-B14F-4D97-AF65-F5344CB8AC3E}">
        <p14:creationId xmlns:p14="http://schemas.microsoft.com/office/powerpoint/2010/main" val="3570242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580A-77B6-B047-93DC-8E4A0A6B940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0860EF-9566-8549-B23F-96DE7C614A1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C1638FD-FBAD-C44C-A270-53BED4FD82F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4E4EEB-AABC-1740-865A-7A8829F280A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5F439E5-066A-524E-B0C6-20BD1AC3137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6B4530-C6EA-B440-80B6-F9F6CD3E268B}"/>
              </a:ext>
            </a:extLst>
          </p:cNvPr>
          <p:cNvSpPr>
            <a:spLocks noGrp="1"/>
          </p:cNvSpPr>
          <p:nvPr>
            <p:ph type="dt" sz="half" idx="10"/>
          </p:nvPr>
        </p:nvSpPr>
        <p:spPr/>
        <p:txBody>
          <a:bodyPr/>
          <a:lstStyle/>
          <a:p>
            <a:pPr marL="12700">
              <a:lnSpc>
                <a:spcPts val="1580"/>
              </a:lnSpc>
            </a:pPr>
            <a:fld id="{99551F34-F1A1-8849-85FF-119D7B632CC0}" type="datetime4">
              <a:rPr lang="en-US" spc="-80" smtClean="0"/>
              <a:t>January 19, 2024</a:t>
            </a:fld>
            <a:endParaRPr lang="en-US" spc="-80" dirty="0"/>
          </a:p>
        </p:txBody>
      </p:sp>
      <p:sp>
        <p:nvSpPr>
          <p:cNvPr id="8" name="Footer Placeholder 7">
            <a:extLst>
              <a:ext uri="{FF2B5EF4-FFF2-40B4-BE49-F238E27FC236}">
                <a16:creationId xmlns:a16="http://schemas.microsoft.com/office/drawing/2014/main" id="{A75F0DA3-8225-1248-8767-B112B837C45A}"/>
              </a:ext>
            </a:extLst>
          </p:cNvPr>
          <p:cNvSpPr>
            <a:spLocks noGrp="1"/>
          </p:cNvSpPr>
          <p:nvPr>
            <p:ph type="ftr" sz="quarter" idx="11"/>
          </p:nvPr>
        </p:nvSpPr>
        <p:spPr/>
        <p:txBody>
          <a:bodyPr/>
          <a:lstStyle/>
          <a:p>
            <a:pPr marL="12700">
              <a:lnSpc>
                <a:spcPts val="1580"/>
              </a:lnSpc>
            </a:pPr>
            <a:r>
              <a:rPr lang="en-US" spc="-40"/>
              <a:t>CSE4334/5334 </a:t>
            </a:r>
            <a:r>
              <a:rPr lang="en-US" spc="-45"/>
              <a:t>Data </a:t>
            </a:r>
            <a:r>
              <a:rPr lang="en-US" spc="-75"/>
              <a:t>Mining, </a:t>
            </a:r>
            <a:r>
              <a:rPr lang="en-US" spc="-70"/>
              <a:t>Fall </a:t>
            </a:r>
            <a:r>
              <a:rPr lang="en-US" spc="-20"/>
              <a:t>2014, </a:t>
            </a:r>
            <a:r>
              <a:rPr lang="en-US" spc="-80"/>
              <a:t>UT-Arlington </a:t>
            </a:r>
            <a:r>
              <a:rPr lang="en-US" spc="-75"/>
              <a:t>©Chengkai </a:t>
            </a:r>
            <a:r>
              <a:rPr lang="en-US" spc="-110"/>
              <a:t>Li,</a:t>
            </a:r>
            <a:r>
              <a:rPr lang="en-US" spc="-5"/>
              <a:t> 2014</a:t>
            </a:r>
            <a:endParaRPr lang="en-US" spc="-5" dirty="0"/>
          </a:p>
        </p:txBody>
      </p:sp>
      <p:sp>
        <p:nvSpPr>
          <p:cNvPr id="9" name="Slide Number Placeholder 8">
            <a:extLst>
              <a:ext uri="{FF2B5EF4-FFF2-40B4-BE49-F238E27FC236}">
                <a16:creationId xmlns:a16="http://schemas.microsoft.com/office/drawing/2014/main" id="{83201385-8ADF-D741-8CBE-2C6131374490}"/>
              </a:ext>
            </a:extLst>
          </p:cNvPr>
          <p:cNvSpPr>
            <a:spLocks noGrp="1"/>
          </p:cNvSpPr>
          <p:nvPr>
            <p:ph type="sldNum" sz="quarter" idx="12"/>
          </p:nvPr>
        </p:nvSpPr>
        <p:spPr/>
        <p:txBody>
          <a:bodyPr/>
          <a:lstStyle/>
          <a:p>
            <a:pPr marL="38100">
              <a:lnSpc>
                <a:spcPts val="1365"/>
              </a:lnSpc>
            </a:pPr>
            <a:fld id="{81D60167-4931-47E6-BA6A-407CBD079E47}" type="slidenum">
              <a:rPr lang="en-US" spc="-10" smtClean="0"/>
              <a:t>‹#›</a:t>
            </a:fld>
            <a:endParaRPr lang="en-US" spc="-10" dirty="0"/>
          </a:p>
        </p:txBody>
      </p:sp>
    </p:spTree>
    <p:extLst>
      <p:ext uri="{BB962C8B-B14F-4D97-AF65-F5344CB8AC3E}">
        <p14:creationId xmlns:p14="http://schemas.microsoft.com/office/powerpoint/2010/main" val="296036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A4DC-EE11-2F47-A73B-46E7C3D8DD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D31863-209B-6746-931A-916132F03132}"/>
              </a:ext>
            </a:extLst>
          </p:cNvPr>
          <p:cNvSpPr>
            <a:spLocks noGrp="1"/>
          </p:cNvSpPr>
          <p:nvPr>
            <p:ph type="dt" sz="half" idx="10"/>
          </p:nvPr>
        </p:nvSpPr>
        <p:spPr/>
        <p:txBody>
          <a:bodyPr/>
          <a:lstStyle/>
          <a:p>
            <a:pPr marL="12700">
              <a:lnSpc>
                <a:spcPts val="1580"/>
              </a:lnSpc>
            </a:pPr>
            <a:fld id="{BA891660-C3C5-9C4B-91D3-08E5D1587F64}" type="datetime4">
              <a:rPr lang="en-US" spc="-80" smtClean="0"/>
              <a:t>January 19, 2024</a:t>
            </a:fld>
            <a:endParaRPr lang="en-US" spc="-80" dirty="0"/>
          </a:p>
        </p:txBody>
      </p:sp>
      <p:sp>
        <p:nvSpPr>
          <p:cNvPr id="4" name="Footer Placeholder 3">
            <a:extLst>
              <a:ext uri="{FF2B5EF4-FFF2-40B4-BE49-F238E27FC236}">
                <a16:creationId xmlns:a16="http://schemas.microsoft.com/office/drawing/2014/main" id="{62B35823-C8A4-3B4B-8220-132A96F9959B}"/>
              </a:ext>
            </a:extLst>
          </p:cNvPr>
          <p:cNvSpPr>
            <a:spLocks noGrp="1"/>
          </p:cNvSpPr>
          <p:nvPr>
            <p:ph type="ftr" sz="quarter" idx="11"/>
          </p:nvPr>
        </p:nvSpPr>
        <p:spPr/>
        <p:txBody>
          <a:bodyPr/>
          <a:lstStyle/>
          <a:p>
            <a:pPr marL="12700">
              <a:lnSpc>
                <a:spcPts val="1580"/>
              </a:lnSpc>
            </a:pPr>
            <a:r>
              <a:rPr lang="en-US" spc="-40"/>
              <a:t>CSE4334/5334 </a:t>
            </a:r>
            <a:r>
              <a:rPr lang="en-US" spc="-45"/>
              <a:t>Data </a:t>
            </a:r>
            <a:r>
              <a:rPr lang="en-US" spc="-75"/>
              <a:t>Mining, </a:t>
            </a:r>
            <a:r>
              <a:rPr lang="en-US" spc="-70"/>
              <a:t>Fall </a:t>
            </a:r>
            <a:r>
              <a:rPr lang="en-US" spc="-20"/>
              <a:t>2014, </a:t>
            </a:r>
            <a:r>
              <a:rPr lang="en-US" spc="-80"/>
              <a:t>UT-Arlington </a:t>
            </a:r>
            <a:r>
              <a:rPr lang="en-US" spc="-75"/>
              <a:t>©Chengkai </a:t>
            </a:r>
            <a:r>
              <a:rPr lang="en-US" spc="-110"/>
              <a:t>Li,</a:t>
            </a:r>
            <a:r>
              <a:rPr lang="en-US" spc="-5"/>
              <a:t> 2014</a:t>
            </a:r>
            <a:endParaRPr lang="en-US" spc="-5" dirty="0"/>
          </a:p>
        </p:txBody>
      </p:sp>
      <p:sp>
        <p:nvSpPr>
          <p:cNvPr id="5" name="Slide Number Placeholder 4">
            <a:extLst>
              <a:ext uri="{FF2B5EF4-FFF2-40B4-BE49-F238E27FC236}">
                <a16:creationId xmlns:a16="http://schemas.microsoft.com/office/drawing/2014/main" id="{7BFB1F89-AF2D-E34B-B10E-ACCDDB1534E9}"/>
              </a:ext>
            </a:extLst>
          </p:cNvPr>
          <p:cNvSpPr>
            <a:spLocks noGrp="1"/>
          </p:cNvSpPr>
          <p:nvPr>
            <p:ph type="sldNum" sz="quarter" idx="12"/>
          </p:nvPr>
        </p:nvSpPr>
        <p:spPr/>
        <p:txBody>
          <a:bodyPr/>
          <a:lstStyle/>
          <a:p>
            <a:pPr marL="38100">
              <a:lnSpc>
                <a:spcPts val="1365"/>
              </a:lnSpc>
            </a:pPr>
            <a:fld id="{81D60167-4931-47E6-BA6A-407CBD079E47}" type="slidenum">
              <a:rPr lang="en-US" spc="-10" smtClean="0"/>
              <a:t>‹#›</a:t>
            </a:fld>
            <a:endParaRPr lang="en-US" spc="-10" dirty="0"/>
          </a:p>
        </p:txBody>
      </p:sp>
    </p:spTree>
    <p:extLst>
      <p:ext uri="{BB962C8B-B14F-4D97-AF65-F5344CB8AC3E}">
        <p14:creationId xmlns:p14="http://schemas.microsoft.com/office/powerpoint/2010/main" val="107148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5E671F-6219-264B-9C48-6A5ADB7BE35A}"/>
              </a:ext>
            </a:extLst>
          </p:cNvPr>
          <p:cNvSpPr>
            <a:spLocks noGrp="1"/>
          </p:cNvSpPr>
          <p:nvPr>
            <p:ph type="dt" sz="half" idx="10"/>
          </p:nvPr>
        </p:nvSpPr>
        <p:spPr/>
        <p:txBody>
          <a:bodyPr/>
          <a:lstStyle/>
          <a:p>
            <a:pPr marL="12700">
              <a:lnSpc>
                <a:spcPts val="1580"/>
              </a:lnSpc>
            </a:pPr>
            <a:fld id="{35F533C7-1AD5-0646-BD63-6D3106075352}" type="datetime4">
              <a:rPr lang="en-US" spc="-80" smtClean="0"/>
              <a:t>January 19, 2024</a:t>
            </a:fld>
            <a:endParaRPr lang="en-US" spc="-80" dirty="0"/>
          </a:p>
        </p:txBody>
      </p:sp>
      <p:sp>
        <p:nvSpPr>
          <p:cNvPr id="3" name="Footer Placeholder 2">
            <a:extLst>
              <a:ext uri="{FF2B5EF4-FFF2-40B4-BE49-F238E27FC236}">
                <a16:creationId xmlns:a16="http://schemas.microsoft.com/office/drawing/2014/main" id="{0E5C8E14-3A24-6B4E-9B6C-9DAEBCA670F9}"/>
              </a:ext>
            </a:extLst>
          </p:cNvPr>
          <p:cNvSpPr>
            <a:spLocks noGrp="1"/>
          </p:cNvSpPr>
          <p:nvPr>
            <p:ph type="ftr" sz="quarter" idx="11"/>
          </p:nvPr>
        </p:nvSpPr>
        <p:spPr/>
        <p:txBody>
          <a:bodyPr/>
          <a:lstStyle/>
          <a:p>
            <a:pPr marL="12700">
              <a:lnSpc>
                <a:spcPts val="1580"/>
              </a:lnSpc>
            </a:pPr>
            <a:r>
              <a:rPr lang="en-US" spc="-40"/>
              <a:t>CSE4334/5334 </a:t>
            </a:r>
            <a:r>
              <a:rPr lang="en-US" spc="-45"/>
              <a:t>Data </a:t>
            </a:r>
            <a:r>
              <a:rPr lang="en-US" spc="-75"/>
              <a:t>Mining, </a:t>
            </a:r>
            <a:r>
              <a:rPr lang="en-US" spc="-70"/>
              <a:t>Fall </a:t>
            </a:r>
            <a:r>
              <a:rPr lang="en-US" spc="-20"/>
              <a:t>2014, </a:t>
            </a:r>
            <a:r>
              <a:rPr lang="en-US" spc="-80"/>
              <a:t>UT-Arlington </a:t>
            </a:r>
            <a:r>
              <a:rPr lang="en-US" spc="-75"/>
              <a:t>©Chengkai </a:t>
            </a:r>
            <a:r>
              <a:rPr lang="en-US" spc="-110"/>
              <a:t>Li,</a:t>
            </a:r>
            <a:r>
              <a:rPr lang="en-US" spc="-5"/>
              <a:t> 2014</a:t>
            </a:r>
            <a:endParaRPr lang="en-US" spc="-5" dirty="0"/>
          </a:p>
        </p:txBody>
      </p:sp>
      <p:sp>
        <p:nvSpPr>
          <p:cNvPr id="4" name="Slide Number Placeholder 3">
            <a:extLst>
              <a:ext uri="{FF2B5EF4-FFF2-40B4-BE49-F238E27FC236}">
                <a16:creationId xmlns:a16="http://schemas.microsoft.com/office/drawing/2014/main" id="{D930CF03-CB62-DD43-8650-6A0686A2AFF6}"/>
              </a:ext>
            </a:extLst>
          </p:cNvPr>
          <p:cNvSpPr>
            <a:spLocks noGrp="1"/>
          </p:cNvSpPr>
          <p:nvPr>
            <p:ph type="sldNum" sz="quarter" idx="12"/>
          </p:nvPr>
        </p:nvSpPr>
        <p:spPr/>
        <p:txBody>
          <a:bodyPr/>
          <a:lstStyle/>
          <a:p>
            <a:pPr marL="38100">
              <a:lnSpc>
                <a:spcPts val="1365"/>
              </a:lnSpc>
            </a:pPr>
            <a:fld id="{81D60167-4931-47E6-BA6A-407CBD079E47}" type="slidenum">
              <a:rPr lang="en-US" spc="-10" smtClean="0"/>
              <a:t>‹#›</a:t>
            </a:fld>
            <a:endParaRPr lang="en-US" spc="-10" dirty="0"/>
          </a:p>
        </p:txBody>
      </p:sp>
    </p:spTree>
    <p:extLst>
      <p:ext uri="{BB962C8B-B14F-4D97-AF65-F5344CB8AC3E}">
        <p14:creationId xmlns:p14="http://schemas.microsoft.com/office/powerpoint/2010/main" val="89216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DFB53-E6A5-234E-A19C-2D00DEC681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5F68124-63CB-8144-9DDA-71309C9562C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25A923-D5D5-AD4E-B00A-C686620CE08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83EBB66-8517-4041-BED3-B6FDA41F4BE2}"/>
              </a:ext>
            </a:extLst>
          </p:cNvPr>
          <p:cNvSpPr>
            <a:spLocks noGrp="1"/>
          </p:cNvSpPr>
          <p:nvPr>
            <p:ph type="dt" sz="half" idx="10"/>
          </p:nvPr>
        </p:nvSpPr>
        <p:spPr/>
        <p:txBody>
          <a:bodyPr/>
          <a:lstStyle/>
          <a:p>
            <a:pPr marL="12700">
              <a:lnSpc>
                <a:spcPts val="1580"/>
              </a:lnSpc>
            </a:pPr>
            <a:fld id="{575FD799-A067-9541-80EA-DB4B566AEA91}" type="datetime4">
              <a:rPr lang="en-US" spc="-80" smtClean="0"/>
              <a:t>January 19, 2024</a:t>
            </a:fld>
            <a:endParaRPr lang="en-US" spc="-80" dirty="0"/>
          </a:p>
        </p:txBody>
      </p:sp>
      <p:sp>
        <p:nvSpPr>
          <p:cNvPr id="6" name="Footer Placeholder 5">
            <a:extLst>
              <a:ext uri="{FF2B5EF4-FFF2-40B4-BE49-F238E27FC236}">
                <a16:creationId xmlns:a16="http://schemas.microsoft.com/office/drawing/2014/main" id="{E5ECEB83-9753-8047-B9A6-3020DB1AAF78}"/>
              </a:ext>
            </a:extLst>
          </p:cNvPr>
          <p:cNvSpPr>
            <a:spLocks noGrp="1"/>
          </p:cNvSpPr>
          <p:nvPr>
            <p:ph type="ftr" sz="quarter" idx="11"/>
          </p:nvPr>
        </p:nvSpPr>
        <p:spPr/>
        <p:txBody>
          <a:bodyPr/>
          <a:lstStyle/>
          <a:p>
            <a:pPr marL="12700">
              <a:lnSpc>
                <a:spcPts val="1580"/>
              </a:lnSpc>
            </a:pPr>
            <a:r>
              <a:rPr lang="en-US" spc="-40"/>
              <a:t>CSE4334/5334 </a:t>
            </a:r>
            <a:r>
              <a:rPr lang="en-US" spc="-45"/>
              <a:t>Data </a:t>
            </a:r>
            <a:r>
              <a:rPr lang="en-US" spc="-75"/>
              <a:t>Mining, </a:t>
            </a:r>
            <a:r>
              <a:rPr lang="en-US" spc="-70"/>
              <a:t>Fall </a:t>
            </a:r>
            <a:r>
              <a:rPr lang="en-US" spc="-20"/>
              <a:t>2014, </a:t>
            </a:r>
            <a:r>
              <a:rPr lang="en-US" spc="-80"/>
              <a:t>UT-Arlington </a:t>
            </a:r>
            <a:r>
              <a:rPr lang="en-US" spc="-75"/>
              <a:t>©Chengkai </a:t>
            </a:r>
            <a:r>
              <a:rPr lang="en-US" spc="-110"/>
              <a:t>Li,</a:t>
            </a:r>
            <a:r>
              <a:rPr lang="en-US" spc="-5"/>
              <a:t> 2014</a:t>
            </a:r>
            <a:endParaRPr lang="en-US" spc="-5" dirty="0"/>
          </a:p>
        </p:txBody>
      </p:sp>
      <p:sp>
        <p:nvSpPr>
          <p:cNvPr id="7" name="Slide Number Placeholder 6">
            <a:extLst>
              <a:ext uri="{FF2B5EF4-FFF2-40B4-BE49-F238E27FC236}">
                <a16:creationId xmlns:a16="http://schemas.microsoft.com/office/drawing/2014/main" id="{A5B0F4A9-5C2D-C945-9EF5-B09E3C7AFF23}"/>
              </a:ext>
            </a:extLst>
          </p:cNvPr>
          <p:cNvSpPr>
            <a:spLocks noGrp="1"/>
          </p:cNvSpPr>
          <p:nvPr>
            <p:ph type="sldNum" sz="quarter" idx="12"/>
          </p:nvPr>
        </p:nvSpPr>
        <p:spPr/>
        <p:txBody>
          <a:bodyPr/>
          <a:lstStyle/>
          <a:p>
            <a:pPr marL="38100">
              <a:lnSpc>
                <a:spcPts val="1365"/>
              </a:lnSpc>
            </a:pPr>
            <a:fld id="{81D60167-4931-47E6-BA6A-407CBD079E47}" type="slidenum">
              <a:rPr lang="en-US" spc="-10" smtClean="0"/>
              <a:t>‹#›</a:t>
            </a:fld>
            <a:endParaRPr lang="en-US" spc="-10" dirty="0"/>
          </a:p>
        </p:txBody>
      </p:sp>
    </p:spTree>
    <p:extLst>
      <p:ext uri="{BB962C8B-B14F-4D97-AF65-F5344CB8AC3E}">
        <p14:creationId xmlns:p14="http://schemas.microsoft.com/office/powerpoint/2010/main" val="1501689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603DD-8300-194A-AFEB-DD9143C6B2B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0DD4B03-44E5-B24B-BE82-BD1B3922709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71A4E1D-EEA5-494B-B927-0B91BF3EA10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0660131-810A-EB41-B42A-27614A1BDD7C}"/>
              </a:ext>
            </a:extLst>
          </p:cNvPr>
          <p:cNvSpPr>
            <a:spLocks noGrp="1"/>
          </p:cNvSpPr>
          <p:nvPr>
            <p:ph type="dt" sz="half" idx="10"/>
          </p:nvPr>
        </p:nvSpPr>
        <p:spPr/>
        <p:txBody>
          <a:bodyPr/>
          <a:lstStyle/>
          <a:p>
            <a:pPr marL="12700">
              <a:lnSpc>
                <a:spcPts val="1580"/>
              </a:lnSpc>
            </a:pPr>
            <a:fld id="{AB702657-ED7B-AA4D-A364-63F39C9E0F42}" type="datetime4">
              <a:rPr lang="en-US" spc="-80" smtClean="0"/>
              <a:t>January 19, 2024</a:t>
            </a:fld>
            <a:endParaRPr lang="en-US" spc="-80" dirty="0"/>
          </a:p>
        </p:txBody>
      </p:sp>
      <p:sp>
        <p:nvSpPr>
          <p:cNvPr id="6" name="Footer Placeholder 5">
            <a:extLst>
              <a:ext uri="{FF2B5EF4-FFF2-40B4-BE49-F238E27FC236}">
                <a16:creationId xmlns:a16="http://schemas.microsoft.com/office/drawing/2014/main" id="{D584EE7F-69E4-D849-B158-2AF2FBD8A119}"/>
              </a:ext>
            </a:extLst>
          </p:cNvPr>
          <p:cNvSpPr>
            <a:spLocks noGrp="1"/>
          </p:cNvSpPr>
          <p:nvPr>
            <p:ph type="ftr" sz="quarter" idx="11"/>
          </p:nvPr>
        </p:nvSpPr>
        <p:spPr/>
        <p:txBody>
          <a:bodyPr/>
          <a:lstStyle/>
          <a:p>
            <a:pPr marL="12700">
              <a:lnSpc>
                <a:spcPts val="1580"/>
              </a:lnSpc>
            </a:pPr>
            <a:r>
              <a:rPr lang="en-US" spc="-40"/>
              <a:t>CSE4334/5334 </a:t>
            </a:r>
            <a:r>
              <a:rPr lang="en-US" spc="-45"/>
              <a:t>Data </a:t>
            </a:r>
            <a:r>
              <a:rPr lang="en-US" spc="-75"/>
              <a:t>Mining, </a:t>
            </a:r>
            <a:r>
              <a:rPr lang="en-US" spc="-70"/>
              <a:t>Fall </a:t>
            </a:r>
            <a:r>
              <a:rPr lang="en-US" spc="-20"/>
              <a:t>2014, </a:t>
            </a:r>
            <a:r>
              <a:rPr lang="en-US" spc="-80"/>
              <a:t>UT-Arlington </a:t>
            </a:r>
            <a:r>
              <a:rPr lang="en-US" spc="-75"/>
              <a:t>©Chengkai </a:t>
            </a:r>
            <a:r>
              <a:rPr lang="en-US" spc="-110"/>
              <a:t>Li,</a:t>
            </a:r>
            <a:r>
              <a:rPr lang="en-US" spc="-5"/>
              <a:t> 2014</a:t>
            </a:r>
            <a:endParaRPr lang="en-US" spc="-5" dirty="0"/>
          </a:p>
        </p:txBody>
      </p:sp>
      <p:sp>
        <p:nvSpPr>
          <p:cNvPr id="7" name="Slide Number Placeholder 6">
            <a:extLst>
              <a:ext uri="{FF2B5EF4-FFF2-40B4-BE49-F238E27FC236}">
                <a16:creationId xmlns:a16="http://schemas.microsoft.com/office/drawing/2014/main" id="{518C209B-3D37-6B4C-8789-F2E96507C7FC}"/>
              </a:ext>
            </a:extLst>
          </p:cNvPr>
          <p:cNvSpPr>
            <a:spLocks noGrp="1"/>
          </p:cNvSpPr>
          <p:nvPr>
            <p:ph type="sldNum" sz="quarter" idx="12"/>
          </p:nvPr>
        </p:nvSpPr>
        <p:spPr/>
        <p:txBody>
          <a:bodyPr/>
          <a:lstStyle/>
          <a:p>
            <a:pPr marL="38100">
              <a:lnSpc>
                <a:spcPts val="1365"/>
              </a:lnSpc>
            </a:pPr>
            <a:fld id="{81D60167-4931-47E6-BA6A-407CBD079E47}" type="slidenum">
              <a:rPr lang="en-US" spc="-10" smtClean="0"/>
              <a:t>‹#›</a:t>
            </a:fld>
            <a:endParaRPr lang="en-US" spc="-10" dirty="0"/>
          </a:p>
        </p:txBody>
      </p:sp>
    </p:spTree>
    <p:extLst>
      <p:ext uri="{BB962C8B-B14F-4D97-AF65-F5344CB8AC3E}">
        <p14:creationId xmlns:p14="http://schemas.microsoft.com/office/powerpoint/2010/main" val="59839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B30200-BD67-A742-AF01-600C7C2AC0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634C80-28E4-A544-BFB0-AE51D257331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B968F-4E76-E443-9635-07537735E47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12700">
              <a:lnSpc>
                <a:spcPts val="1580"/>
              </a:lnSpc>
            </a:pPr>
            <a:fld id="{6EB079AD-3F21-2248-9781-FCA335EBBE5F}" type="datetime4">
              <a:rPr lang="en-US" spc="-80" smtClean="0"/>
              <a:t>January 19, 2024</a:t>
            </a:fld>
            <a:endParaRPr lang="en-US" spc="-80" dirty="0"/>
          </a:p>
        </p:txBody>
      </p:sp>
      <p:sp>
        <p:nvSpPr>
          <p:cNvPr id="5" name="Footer Placeholder 4">
            <a:extLst>
              <a:ext uri="{FF2B5EF4-FFF2-40B4-BE49-F238E27FC236}">
                <a16:creationId xmlns:a16="http://schemas.microsoft.com/office/drawing/2014/main" id="{8FD958FB-BFF2-FF4F-AFC6-5B5114771A6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12700">
              <a:lnSpc>
                <a:spcPts val="1580"/>
              </a:lnSpc>
            </a:pPr>
            <a:r>
              <a:rPr lang="en-US" spc="-40"/>
              <a:t>CSE4334/5334 </a:t>
            </a:r>
            <a:r>
              <a:rPr lang="en-US" spc="-45"/>
              <a:t>Data </a:t>
            </a:r>
            <a:r>
              <a:rPr lang="en-US" spc="-75"/>
              <a:t>Mining, </a:t>
            </a:r>
            <a:r>
              <a:rPr lang="en-US" spc="-70"/>
              <a:t>Fall </a:t>
            </a:r>
            <a:r>
              <a:rPr lang="en-US" spc="-20"/>
              <a:t>2014, </a:t>
            </a:r>
            <a:r>
              <a:rPr lang="en-US" spc="-80"/>
              <a:t>UT-Arlington </a:t>
            </a:r>
            <a:r>
              <a:rPr lang="en-US" spc="-75"/>
              <a:t>©Chengkai </a:t>
            </a:r>
            <a:r>
              <a:rPr lang="en-US" spc="-110"/>
              <a:t>Li,</a:t>
            </a:r>
            <a:r>
              <a:rPr lang="en-US" spc="-5"/>
              <a:t> 2014</a:t>
            </a:r>
            <a:endParaRPr lang="en-US" spc="-5" dirty="0"/>
          </a:p>
        </p:txBody>
      </p:sp>
      <p:sp>
        <p:nvSpPr>
          <p:cNvPr id="6" name="Slide Number Placeholder 5">
            <a:extLst>
              <a:ext uri="{FF2B5EF4-FFF2-40B4-BE49-F238E27FC236}">
                <a16:creationId xmlns:a16="http://schemas.microsoft.com/office/drawing/2014/main" id="{78B959A1-561C-DF42-88D9-74957C77D1E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38100">
              <a:lnSpc>
                <a:spcPts val="1365"/>
              </a:lnSpc>
            </a:pPr>
            <a:fld id="{81D60167-4931-47E6-BA6A-407CBD079E47}" type="slidenum">
              <a:rPr lang="en-US" spc="-10" smtClean="0"/>
              <a:t>‹#›</a:t>
            </a:fld>
            <a:endParaRPr lang="en-US" spc="-10" dirty="0"/>
          </a:p>
        </p:txBody>
      </p:sp>
    </p:spTree>
    <p:extLst>
      <p:ext uri="{BB962C8B-B14F-4D97-AF65-F5344CB8AC3E}">
        <p14:creationId xmlns:p14="http://schemas.microsoft.com/office/powerpoint/2010/main" val="315747476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uccs-bioinformatics.com/oluwatosin-oluwadare/" TargetMode="External"/><Relationship Id="rId2" Type="http://schemas.openxmlformats.org/officeDocument/2006/relationships/hyperlink" Target="https://academics.uccs.edu/~ooluwada/index.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scholar.google.com/citations?user=uk_vTmMAAAAJ&amp;hl=en&amp;oi=ao" TargetMode="External"/><Relationship Id="rId3" Type="http://schemas.openxmlformats.org/officeDocument/2006/relationships/hyperlink" Target="http://en.wikipedia.org/wiki/Computational_biology" TargetMode="External"/><Relationship Id="rId7" Type="http://schemas.openxmlformats.org/officeDocument/2006/relationships/hyperlink" Target="https://en.wikipedia.org/wiki/Reinforcement_learning" TargetMode="External"/><Relationship Id="rId2" Type="http://schemas.openxmlformats.org/officeDocument/2006/relationships/hyperlink" Target="http://en.wikipedia.org/wiki/Bioinformatics" TargetMode="External"/><Relationship Id="rId1" Type="http://schemas.openxmlformats.org/officeDocument/2006/relationships/slideLayout" Target="../slideLayouts/slideLayout2.xml"/><Relationship Id="rId6" Type="http://schemas.openxmlformats.org/officeDocument/2006/relationships/hyperlink" Target="http://en.wikipedia.org/wiki/Deep_learning" TargetMode="External"/><Relationship Id="rId11" Type="http://schemas.openxmlformats.org/officeDocument/2006/relationships/hyperlink" Target="https://www.ncbi.nlm.nih.gov/pubmed/?term=oluwatosin+oluwadare" TargetMode="External"/><Relationship Id="rId5" Type="http://schemas.openxmlformats.org/officeDocument/2006/relationships/hyperlink" Target="http://en.wikipedia.org/wiki/Data_mining" TargetMode="External"/><Relationship Id="rId10" Type="http://schemas.openxmlformats.org/officeDocument/2006/relationships/hyperlink" Target="https://www.linkedin.com/in/oluwatosin-oluwadare-phd-905a2132/" TargetMode="External"/><Relationship Id="rId4" Type="http://schemas.openxmlformats.org/officeDocument/2006/relationships/hyperlink" Target="http://en.wikipedia.org/wiki/Machine_learning" TargetMode="External"/><Relationship Id="rId9" Type="http://schemas.openxmlformats.org/officeDocument/2006/relationships/hyperlink" Target="https://www.researchgate.net/profile/Oluwatosin_Oluwadar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youtu.be/0mgXNgD3JFU" TargetMode="External"/><Relationship Id="rId2" Type="http://schemas.openxmlformats.org/officeDocument/2006/relationships/hyperlink" Target="https://youtu.be/bTHzB4h0po4" TargetMode="External"/><Relationship Id="rId1" Type="http://schemas.openxmlformats.org/officeDocument/2006/relationships/slideLayout" Target="../slideLayouts/slideLayout2.xml"/><Relationship Id="rId4" Type="http://schemas.openxmlformats.org/officeDocument/2006/relationships/hyperlink" Target="https://youtu.be/gK1UKhDgc-c"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home.cern/news/news/computing/cern-data-centre-passes-200-petabyte-milestone#:~:text=Particles%20collide%20in%20the%20Large,of%20collision%20data%20per%20second" TargetMode="External"/><Relationship Id="rId2" Type="http://schemas.openxmlformats.org/officeDocument/2006/relationships/hyperlink" Target="https://home.cern/science/computing/storag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lassdoor.com/Job/data-mining-jobs-SRCH_KO0,11.htm" TargetMode="External"/><Relationship Id="rId2" Type="http://schemas.openxmlformats.org/officeDocument/2006/relationships/hyperlink" Target="https://www.linkedin.com/jobs/data-mining-jobs/"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indeed.com/q-Data-Scientist-jobs.html"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mdpi.com/2075-1729/12/5/648"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posit.co/resources/cheatsheets/?type=posit-cheatsheet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en.wikipedia.org/wiki/Statistic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en.wikipedia.org/wiki/Qualitative_property" TargetMode="External"/><Relationship Id="rId5" Type="http://schemas.openxmlformats.org/officeDocument/2006/relationships/hyperlink" Target="https://en.wikipedia.org/wiki/Nominal_category" TargetMode="External"/><Relationship Id="rId4" Type="http://schemas.openxmlformats.org/officeDocument/2006/relationships/hyperlink" Target="https://en.wikipedia.org/wiki/Variable_(research)"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cademics.uccs.edu/~ooluwada/courses/dataanalytic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oderndive.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 name="object 7"/>
          <p:cNvSpPr txBox="1">
            <a:spLocks noGrp="1"/>
          </p:cNvSpPr>
          <p:nvPr>
            <p:ph type="title"/>
          </p:nvPr>
        </p:nvSpPr>
        <p:spPr>
          <a:xfrm>
            <a:off x="190031" y="374085"/>
            <a:ext cx="8684261" cy="1441881"/>
          </a:xfrm>
          <a:prstGeom prst="rect">
            <a:avLst/>
          </a:prstGeom>
        </p:spPr>
        <p:txBody>
          <a:bodyPr vert="horz" lIns="0" tIns="13335" rIns="0" bIns="0" rtlCol="0">
            <a:noAutofit/>
          </a:bodyPr>
          <a:lstStyle/>
          <a:p>
            <a:pPr marL="283845" marR="5080" indent="-271780" algn="ctr">
              <a:spcBef>
                <a:spcPts val="105"/>
              </a:spcBef>
            </a:pPr>
            <a:r>
              <a:rPr lang="en-US" sz="5400" b="1" i="0" dirty="0">
                <a:solidFill>
                  <a:srgbClr val="373A3C"/>
                </a:solidFill>
                <a:effectLst/>
                <a:latin typeface="Arial" panose="020B0604020202020204" pitchFamily="34" charset="0"/>
                <a:cs typeface="Arial" panose="020B0604020202020204" pitchFamily="34" charset="0"/>
              </a:rPr>
              <a:t>Introduction to Statistics for Data Analytics </a:t>
            </a:r>
            <a:endParaRPr lang="en-US" sz="5400" b="1" spc="-150" dirty="0">
              <a:solidFill>
                <a:schemeClr val="tx1"/>
              </a:solidFill>
              <a:latin typeface="Arial" panose="020B0604020202020204" pitchFamily="34" charset="0"/>
              <a:cs typeface="Arial" panose="020B0604020202020204" pitchFamily="34" charset="0"/>
            </a:endParaRPr>
          </a:p>
        </p:txBody>
      </p:sp>
      <p:grpSp>
        <p:nvGrpSpPr>
          <p:cNvPr id="3" name="object 3"/>
          <p:cNvGrpSpPr/>
          <p:nvPr/>
        </p:nvGrpSpPr>
        <p:grpSpPr>
          <a:xfrm>
            <a:off x="0" y="6046470"/>
            <a:ext cx="9144001" cy="887730"/>
            <a:chOff x="0" y="5970587"/>
            <a:chExt cx="9144001" cy="887730"/>
          </a:xfrm>
        </p:grpSpPr>
        <p:sp>
          <p:nvSpPr>
            <p:cNvPr id="4" name="object 4"/>
            <p:cNvSpPr/>
            <p:nvPr/>
          </p:nvSpPr>
          <p:spPr>
            <a:xfrm>
              <a:off x="0" y="5970587"/>
              <a:ext cx="9144000" cy="887730"/>
            </a:xfrm>
            <a:custGeom>
              <a:avLst/>
              <a:gdLst/>
              <a:ahLst/>
              <a:cxnLst/>
              <a:rect l="l" t="t" r="r" b="b"/>
              <a:pathLst>
                <a:path w="9144000" h="887729">
                  <a:moveTo>
                    <a:pt x="9144000" y="0"/>
                  </a:moveTo>
                  <a:lnTo>
                    <a:pt x="0" y="0"/>
                  </a:lnTo>
                  <a:lnTo>
                    <a:pt x="0" y="887412"/>
                  </a:lnTo>
                  <a:lnTo>
                    <a:pt x="9144000" y="887412"/>
                  </a:lnTo>
                  <a:lnTo>
                    <a:pt x="9144000"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p:nvPr/>
          </p:nvSpPr>
          <p:spPr>
            <a:xfrm>
              <a:off x="1" y="6043612"/>
              <a:ext cx="9144000" cy="714375"/>
            </a:xfrm>
            <a:custGeom>
              <a:avLst/>
              <a:gdLst/>
              <a:ahLst/>
              <a:cxnLst/>
              <a:rect l="l" t="t" r="r" b="b"/>
              <a:pathLst>
                <a:path w="6784975" h="714375">
                  <a:moveTo>
                    <a:pt x="6784975" y="0"/>
                  </a:moveTo>
                  <a:lnTo>
                    <a:pt x="0" y="0"/>
                  </a:lnTo>
                  <a:lnTo>
                    <a:pt x="0" y="714375"/>
                  </a:lnTo>
                  <a:lnTo>
                    <a:pt x="6784975" y="714375"/>
                  </a:lnTo>
                  <a:lnTo>
                    <a:pt x="6784975" y="0"/>
                  </a:lnTo>
                  <a:close/>
                </a:path>
              </a:pathLst>
            </a:custGeom>
            <a:solidFill>
              <a:schemeClr val="accent5"/>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78739" y="6201867"/>
            <a:ext cx="5788661" cy="289823"/>
          </a:xfrm>
          <a:prstGeom prst="rect">
            <a:avLst/>
          </a:prstGeom>
        </p:spPr>
        <p:txBody>
          <a:bodyPr vert="horz" wrap="square" lIns="0" tIns="12700" rIns="0" bIns="0" rtlCol="0">
            <a:spAutoFit/>
          </a:bodyPr>
          <a:lstStyle/>
          <a:p>
            <a:pPr marL="12700">
              <a:spcBef>
                <a:spcPts val="100"/>
              </a:spcBef>
            </a:pPr>
            <a:r>
              <a:rPr lang="en-US" spc="-150" dirty="0">
                <a:solidFill>
                  <a:srgbClr val="FFFFFF"/>
                </a:solidFill>
                <a:latin typeface="Arial" panose="020B0604020202020204" pitchFamily="34" charset="0"/>
                <a:cs typeface="Arial" panose="020B0604020202020204" pitchFamily="34" charset="0"/>
              </a:rPr>
              <a:t>Lecture 1: Course Overview </a:t>
            </a:r>
            <a:endParaRPr lang="en-US" spc="-150" dirty="0">
              <a:latin typeface="Arial" panose="020B0604020202020204" pitchFamily="34" charset="0"/>
              <a:cs typeface="Arial" panose="020B0604020202020204" pitchFamily="34" charset="0"/>
            </a:endParaRPr>
          </a:p>
        </p:txBody>
      </p:sp>
      <p:graphicFrame>
        <p:nvGraphicFramePr>
          <p:cNvPr id="15" name="object 8">
            <a:extLst>
              <a:ext uri="{FF2B5EF4-FFF2-40B4-BE49-F238E27FC236}">
                <a16:creationId xmlns:a16="http://schemas.microsoft.com/office/drawing/2014/main" id="{A964D970-0D16-4CAD-9534-00746358BBF2}"/>
              </a:ext>
            </a:extLst>
          </p:cNvPr>
          <p:cNvGraphicFramePr/>
          <p:nvPr>
            <p:extLst>
              <p:ext uri="{D42A27DB-BD31-4B8C-83A1-F6EECF244321}">
                <p14:modId xmlns:p14="http://schemas.microsoft.com/office/powerpoint/2010/main" val="2427203153"/>
              </p:ext>
            </p:extLst>
          </p:nvPr>
        </p:nvGraphicFramePr>
        <p:xfrm>
          <a:off x="190031" y="1949508"/>
          <a:ext cx="8763000" cy="3613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a:extLst>
              <a:ext uri="{FF2B5EF4-FFF2-40B4-BE49-F238E27FC236}">
                <a16:creationId xmlns:a16="http://schemas.microsoft.com/office/drawing/2014/main" id="{CC0E77BE-F820-034B-9DAA-7C955761F6B6}"/>
              </a:ext>
            </a:extLst>
          </p:cNvPr>
          <p:cNvSpPr>
            <a:spLocks noGrp="1"/>
          </p:cNvSpPr>
          <p:nvPr>
            <p:ph type="dt" sz="half" idx="10"/>
          </p:nvPr>
        </p:nvSpPr>
        <p:spPr>
          <a:xfrm>
            <a:off x="0" y="6553200"/>
            <a:ext cx="2057400" cy="229786"/>
          </a:xfrm>
        </p:spPr>
        <p:txBody>
          <a:bodyPr/>
          <a:lstStyle/>
          <a:p>
            <a:pPr marL="12700">
              <a:lnSpc>
                <a:spcPts val="1580"/>
              </a:lnSpc>
            </a:pPr>
            <a:fld id="{ED27DC26-5F4B-6D40-8906-B0AEE511EAF3}" type="datetime4">
              <a:rPr lang="en-US" spc="-80" smtClean="0">
                <a:solidFill>
                  <a:schemeClr val="tx1"/>
                </a:solidFill>
                <a:latin typeface="Arial" panose="020B0604020202020204" pitchFamily="34" charset="0"/>
                <a:cs typeface="Arial" panose="020B0604020202020204" pitchFamily="34" charset="0"/>
              </a:rPr>
              <a:t>January 19, 2024</a:t>
            </a:fld>
            <a:endParaRPr lang="en-US" spc="-80" dirty="0">
              <a:solidFill>
                <a:schemeClr val="tx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6ED0BD4-91BA-3D42-BACA-AFB110422E11}"/>
              </a:ext>
            </a:extLst>
          </p:cNvPr>
          <p:cNvSpPr>
            <a:spLocks noGrp="1"/>
          </p:cNvSpPr>
          <p:nvPr>
            <p:ph type="sldNum" sz="quarter" idx="12"/>
          </p:nvPr>
        </p:nvSpPr>
        <p:spPr/>
        <p:txBody>
          <a:bodyPr/>
          <a:lstStyle/>
          <a:p>
            <a:pPr marL="38100">
              <a:lnSpc>
                <a:spcPts val="1365"/>
              </a:lnSpc>
            </a:pPr>
            <a:fld id="{81D60167-4931-47E6-BA6A-407CBD079E47}" type="slidenum">
              <a:rPr lang="en-US" spc="-10" smtClean="0"/>
              <a:t>1</a:t>
            </a:fld>
            <a:endParaRPr lang="en-US" spc="-1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Class Expectations</a:t>
            </a:r>
          </a:p>
        </p:txBody>
      </p:sp>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628650" y="1690688"/>
            <a:ext cx="8134350" cy="4802185"/>
          </a:xfrm>
        </p:spPr>
        <p:txBody>
          <a:bodyPr>
            <a:normAutofit/>
          </a:bodyPr>
          <a:lstStyle/>
          <a:p>
            <a:r>
              <a:rPr lang="en-US" sz="2400" dirty="0">
                <a:latin typeface="Arial" panose="020B0604020202020204" pitchFamily="34" charset="0"/>
                <a:cs typeface="Arial" panose="020B0604020202020204" pitchFamily="34" charset="0"/>
              </a:rPr>
              <a:t> To be successful in this course, you (the student) need to attend every lecture. Students are required to attend lectures. </a:t>
            </a:r>
            <a:r>
              <a:rPr lang="en-US" sz="2400" b="1" dirty="0">
                <a:latin typeface="Arial" panose="020B0604020202020204" pitchFamily="34" charset="0"/>
                <a:cs typeface="Arial" panose="020B0604020202020204" pitchFamily="34" charset="0"/>
              </a:rPr>
              <a:t>Attendance is Mandatory</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Participate in class discussions. </a:t>
            </a:r>
            <a:r>
              <a:rPr lang="en-US" sz="2400" b="1" i="0" dirty="0">
                <a:solidFill>
                  <a:srgbClr val="000000"/>
                </a:solidFill>
                <a:effectLst/>
                <a:latin typeface="Arial" panose="020B0604020202020204" pitchFamily="34" charset="0"/>
                <a:cs typeface="Arial" panose="020B0604020202020204" pitchFamily="34" charset="0"/>
              </a:rPr>
              <a:t>Attending class and not participating is the same as Absence for the day</a:t>
            </a:r>
            <a:r>
              <a:rPr lang="en-US" sz="2400" b="0" i="0" dirty="0">
                <a:solidFill>
                  <a:srgbClr val="000000"/>
                </a:solidFill>
                <a:effectLst/>
                <a:latin typeface="Arial" panose="020B0604020202020204" pitchFamily="34" charset="0"/>
                <a:cs typeface="Arial" panose="020B0604020202020204" pitchFamily="34" charset="0"/>
              </a:rPr>
              <a:t>.</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Ask questions for clarity</a:t>
            </a:r>
            <a:r>
              <a:rPr lang="en-US" sz="24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Attendance is taking through submission of learning checks in-class submissions</a:t>
            </a:r>
          </a:p>
          <a:p>
            <a:endParaRPr lang="en-US" sz="2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179D178D-4866-AF4E-9F8B-91102665091E}"/>
              </a:ext>
            </a:extLst>
          </p:cNvPr>
          <p:cNvSpPr>
            <a:spLocks noGrp="1"/>
          </p:cNvSpPr>
          <p:nvPr>
            <p:ph type="dt" sz="half" idx="10"/>
          </p:nvPr>
        </p:nvSpPr>
        <p:spPr/>
        <p:txBody>
          <a:bodyPr/>
          <a:lstStyle/>
          <a:p>
            <a:pPr marL="12700">
              <a:lnSpc>
                <a:spcPts val="1580"/>
              </a:lnSpc>
            </a:pPr>
            <a:fld id="{26A19E97-4E24-4A49-B597-8AB4F6B3DA3E}"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75844936-609F-BD44-B51B-2388DD74B0C0}"/>
              </a:ext>
            </a:extLst>
          </p:cNvPr>
          <p:cNvSpPr>
            <a:spLocks noGrp="1"/>
          </p:cNvSpPr>
          <p:nvPr>
            <p:ph type="sldNum" sz="quarter" idx="12"/>
          </p:nvPr>
        </p:nvSpPr>
        <p:spPr/>
        <p:txBody>
          <a:bodyPr/>
          <a:lstStyle/>
          <a:p>
            <a:pPr marL="38100">
              <a:lnSpc>
                <a:spcPts val="1365"/>
              </a:lnSpc>
            </a:pPr>
            <a:fld id="{81D60167-4931-47E6-BA6A-407CBD079E47}" type="slidenum">
              <a:rPr lang="en-US" spc="-10" smtClean="0"/>
              <a:t>10</a:t>
            </a:fld>
            <a:endParaRPr lang="en-US" spc="-10" dirty="0"/>
          </a:p>
        </p:txBody>
      </p:sp>
    </p:spTree>
    <p:extLst>
      <p:ext uri="{BB962C8B-B14F-4D97-AF65-F5344CB8AC3E}">
        <p14:creationId xmlns:p14="http://schemas.microsoft.com/office/powerpoint/2010/main" val="928388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2382-1EE1-A8DB-54D5-7386D3A829E9}"/>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Class Expectations</a:t>
            </a:r>
            <a:endParaRPr lang="en-US" dirty="0"/>
          </a:p>
        </p:txBody>
      </p:sp>
      <p:sp>
        <p:nvSpPr>
          <p:cNvPr id="3" name="Content Placeholder 2">
            <a:extLst>
              <a:ext uri="{FF2B5EF4-FFF2-40B4-BE49-F238E27FC236}">
                <a16:creationId xmlns:a16="http://schemas.microsoft.com/office/drawing/2014/main" id="{422F16D4-7744-96A6-85C6-E96B18928A56}"/>
              </a:ext>
            </a:extLst>
          </p:cNvPr>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All the key class notes interaction will be on the whiteboard.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Bring your personal computer to the class.</a:t>
            </a:r>
          </a:p>
          <a:p>
            <a:pPr lvl="1"/>
            <a:r>
              <a:rPr lang="en-US" sz="2500" dirty="0">
                <a:latin typeface="Arial" panose="020B0604020202020204" pitchFamily="34" charset="0"/>
                <a:cs typeface="Arial" panose="020B0604020202020204" pitchFamily="34" charset="0"/>
              </a:rPr>
              <a:t>With no computer you will lose point for class activity.</a:t>
            </a: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Submit assignments and projects on time.</a:t>
            </a:r>
          </a:p>
          <a:p>
            <a:endParaRPr lang="en-US" sz="2800" dirty="0"/>
          </a:p>
        </p:txBody>
      </p:sp>
      <p:sp>
        <p:nvSpPr>
          <p:cNvPr id="4" name="Date Placeholder 3">
            <a:extLst>
              <a:ext uri="{FF2B5EF4-FFF2-40B4-BE49-F238E27FC236}">
                <a16:creationId xmlns:a16="http://schemas.microsoft.com/office/drawing/2014/main" id="{8F301CCE-F14E-1112-F601-E303181FF2EA}"/>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C364D89F-C5D8-792D-2C77-1DC071E8CE94}"/>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11</a:t>
            </a:fld>
            <a:endParaRPr lang="en-US" spc="-10" dirty="0"/>
          </a:p>
        </p:txBody>
      </p:sp>
    </p:spTree>
    <p:extLst>
      <p:ext uri="{BB962C8B-B14F-4D97-AF65-F5344CB8AC3E}">
        <p14:creationId xmlns:p14="http://schemas.microsoft.com/office/powerpoint/2010/main" val="90954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92022-3246-EC13-2341-4229038CC5AC}"/>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Class Pre-requisites</a:t>
            </a:r>
          </a:p>
        </p:txBody>
      </p:sp>
      <p:sp>
        <p:nvSpPr>
          <p:cNvPr id="3" name="Content Placeholder 2">
            <a:extLst>
              <a:ext uri="{FF2B5EF4-FFF2-40B4-BE49-F238E27FC236}">
                <a16:creationId xmlns:a16="http://schemas.microsoft.com/office/drawing/2014/main" id="{406A7ADB-242F-EFF7-7BAD-76A7B08208F0}"/>
              </a:ext>
            </a:extLst>
          </p:cNvPr>
          <p:cNvSpPr>
            <a:spLocks noGrp="1"/>
          </p:cNvSpPr>
          <p:nvPr>
            <p:ph idx="1"/>
          </p:nvPr>
        </p:nvSpPr>
        <p:spPr/>
        <p:txBody>
          <a:bodyPr>
            <a:normAutofit/>
          </a:bodyPr>
          <a:lstStyle/>
          <a:p>
            <a:pPr algn="l">
              <a:buFont typeface="Arial" panose="020B0604020202020204" pitchFamily="34" charset="0"/>
              <a:buChar char="•"/>
            </a:pPr>
            <a:r>
              <a:rPr lang="en-US" sz="2800" b="1" i="0" u="sng" dirty="0">
                <a:solidFill>
                  <a:srgbClr val="000000"/>
                </a:solidFill>
                <a:effectLst/>
                <a:latin typeface="Arial" panose="020B0604020202020204" pitchFamily="34" charset="0"/>
                <a:cs typeface="Arial" panose="020B0604020202020204" pitchFamily="34" charset="0"/>
              </a:rPr>
              <a:t>General Pre-requisite</a:t>
            </a:r>
            <a:r>
              <a:rPr lang="en-US" sz="2800" b="0" i="0" u="sng" dirty="0">
                <a:solidFill>
                  <a:srgbClr val="000000"/>
                </a:solidFill>
                <a:effectLst/>
                <a:latin typeface="Arial" panose="020B0604020202020204" pitchFamily="34" charset="0"/>
                <a:cs typeface="Arial" panose="020B0604020202020204" pitchFamily="34" charset="0"/>
              </a:rPr>
              <a:t>:</a:t>
            </a:r>
            <a:r>
              <a:rPr lang="en-US" sz="2800" b="0" i="0" dirty="0">
                <a:solidFill>
                  <a:srgbClr val="000000"/>
                </a:solidFill>
                <a:effectLst/>
                <a:latin typeface="Arial" panose="020B0604020202020204" pitchFamily="34" charset="0"/>
                <a:cs typeface="Arial" panose="020B0604020202020204" pitchFamily="34" charset="0"/>
              </a:rPr>
              <a:t> Programming experience and a good knowledge of data structures and algorithms.</a:t>
            </a:r>
          </a:p>
          <a:p>
            <a:pPr marL="0" indent="0" algn="l">
              <a:buNone/>
            </a:pPr>
            <a:endParaRPr lang="en-US" sz="2800" b="0" i="0" dirty="0">
              <a:solidFill>
                <a:srgbClr val="00000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800" b="0" i="0" dirty="0">
                <a:solidFill>
                  <a:srgbClr val="000000"/>
                </a:solidFill>
                <a:effectLst/>
                <a:latin typeface="Arial" panose="020B0604020202020204" pitchFamily="34" charset="0"/>
                <a:cs typeface="Arial" panose="020B0604020202020204" pitchFamily="34" charset="0"/>
              </a:rPr>
              <a:t>CS 1120 or ECE 1021 or instructor permission (equivalent programming experience required). Meets with DASE 2020.</a:t>
            </a:r>
          </a:p>
        </p:txBody>
      </p:sp>
      <p:sp>
        <p:nvSpPr>
          <p:cNvPr id="4" name="Date Placeholder 3">
            <a:extLst>
              <a:ext uri="{FF2B5EF4-FFF2-40B4-BE49-F238E27FC236}">
                <a16:creationId xmlns:a16="http://schemas.microsoft.com/office/drawing/2014/main" id="{A2962E0E-DB75-0DCB-2EAF-30F97BDB574D}"/>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B89C5657-D941-5306-E677-2787EB46075C}"/>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12</a:t>
            </a:fld>
            <a:endParaRPr lang="en-US" spc="-10" dirty="0"/>
          </a:p>
        </p:txBody>
      </p:sp>
    </p:spTree>
    <p:extLst>
      <p:ext uri="{BB962C8B-B14F-4D97-AF65-F5344CB8AC3E}">
        <p14:creationId xmlns:p14="http://schemas.microsoft.com/office/powerpoint/2010/main" val="3446777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67314-7F90-8282-185F-B748AE990E74}"/>
              </a:ext>
            </a:extLst>
          </p:cNvPr>
          <p:cNvSpPr>
            <a:spLocks noGrp="1"/>
          </p:cNvSpPr>
          <p:nvPr>
            <p:ph type="title"/>
          </p:nvPr>
        </p:nvSpPr>
        <p:spPr>
          <a:xfrm>
            <a:off x="628650" y="130066"/>
            <a:ext cx="7886700" cy="1325563"/>
          </a:xfrm>
        </p:spPr>
        <p:txBody>
          <a:bodyPr/>
          <a:lstStyle/>
          <a:p>
            <a:r>
              <a:rPr lang="en-US" b="1" dirty="0">
                <a:latin typeface="Arial" panose="020B0604020202020204" pitchFamily="34" charset="0"/>
                <a:cs typeface="Arial" panose="020B0604020202020204" pitchFamily="34" charset="0"/>
              </a:rPr>
              <a:t>Order of Activities in Class</a:t>
            </a:r>
          </a:p>
        </p:txBody>
      </p:sp>
      <p:graphicFrame>
        <p:nvGraphicFramePr>
          <p:cNvPr id="6" name="Table 6">
            <a:extLst>
              <a:ext uri="{FF2B5EF4-FFF2-40B4-BE49-F238E27FC236}">
                <a16:creationId xmlns:a16="http://schemas.microsoft.com/office/drawing/2014/main" id="{82A91725-3014-97FD-38CF-94D12FE48D31}"/>
              </a:ext>
            </a:extLst>
          </p:cNvPr>
          <p:cNvGraphicFramePr>
            <a:graphicFrameLocks noGrp="1"/>
          </p:cNvGraphicFramePr>
          <p:nvPr>
            <p:ph idx="1"/>
            <p:extLst>
              <p:ext uri="{D42A27DB-BD31-4B8C-83A1-F6EECF244321}">
                <p14:modId xmlns:p14="http://schemas.microsoft.com/office/powerpoint/2010/main" val="3901799228"/>
              </p:ext>
            </p:extLst>
          </p:nvPr>
        </p:nvGraphicFramePr>
        <p:xfrm>
          <a:off x="457200" y="1307778"/>
          <a:ext cx="8439150" cy="5029200"/>
        </p:xfrm>
        <a:graphic>
          <a:graphicData uri="http://schemas.openxmlformats.org/drawingml/2006/table">
            <a:tbl>
              <a:tblPr firstRow="1" bandRow="1">
                <a:tableStyleId>{5C22544A-7EE6-4342-B048-85BDC9FD1C3A}</a:tableStyleId>
              </a:tblPr>
              <a:tblGrid>
                <a:gridCol w="2813050">
                  <a:extLst>
                    <a:ext uri="{9D8B030D-6E8A-4147-A177-3AD203B41FA5}">
                      <a16:colId xmlns:a16="http://schemas.microsoft.com/office/drawing/2014/main" val="4096146125"/>
                    </a:ext>
                  </a:extLst>
                </a:gridCol>
                <a:gridCol w="2813050">
                  <a:extLst>
                    <a:ext uri="{9D8B030D-6E8A-4147-A177-3AD203B41FA5}">
                      <a16:colId xmlns:a16="http://schemas.microsoft.com/office/drawing/2014/main" val="460863534"/>
                    </a:ext>
                  </a:extLst>
                </a:gridCol>
                <a:gridCol w="2813050">
                  <a:extLst>
                    <a:ext uri="{9D8B030D-6E8A-4147-A177-3AD203B41FA5}">
                      <a16:colId xmlns:a16="http://schemas.microsoft.com/office/drawing/2014/main" val="2559424570"/>
                    </a:ext>
                  </a:extLst>
                </a:gridCol>
              </a:tblGrid>
              <a:tr h="372225">
                <a:tc>
                  <a:txBody>
                    <a:bodyPr/>
                    <a:lstStyle/>
                    <a:p>
                      <a:r>
                        <a:rPr lang="en-US" sz="2000" dirty="0">
                          <a:latin typeface="Georgia" panose="02040502050405020303" pitchFamily="18" charset="0"/>
                          <a:cs typeface="Arial" panose="020B0604020202020204" pitchFamily="34" charset="0"/>
                        </a:rPr>
                        <a:t>Class Activity</a:t>
                      </a:r>
                    </a:p>
                  </a:txBody>
                  <a:tcPr/>
                </a:tc>
                <a:tc>
                  <a:txBody>
                    <a:bodyPr/>
                    <a:lstStyle/>
                    <a:p>
                      <a:r>
                        <a:rPr lang="en-US" sz="2000" dirty="0">
                          <a:latin typeface="Georgia" panose="02040502050405020303" pitchFamily="18" charset="0"/>
                          <a:cs typeface="Arial" panose="020B0604020202020204" pitchFamily="34" charset="0"/>
                        </a:rPr>
                        <a:t>Minutes</a:t>
                      </a:r>
                    </a:p>
                  </a:txBody>
                  <a:tcPr/>
                </a:tc>
                <a:tc>
                  <a:txBody>
                    <a:bodyPr/>
                    <a:lstStyle/>
                    <a:p>
                      <a:r>
                        <a:rPr lang="en-US" sz="2000" dirty="0">
                          <a:latin typeface="Georgia" panose="02040502050405020303" pitchFamily="18" charset="0"/>
                          <a:cs typeface="Arial" panose="020B0604020202020204" pitchFamily="34" charset="0"/>
                        </a:rPr>
                        <a:t>Scheduled Time</a:t>
                      </a:r>
                    </a:p>
                  </a:txBody>
                  <a:tcPr/>
                </a:tc>
                <a:extLst>
                  <a:ext uri="{0D108BD9-81ED-4DB2-BD59-A6C34878D82A}">
                    <a16:rowId xmlns:a16="http://schemas.microsoft.com/office/drawing/2014/main" val="1260896832"/>
                  </a:ext>
                </a:extLst>
              </a:tr>
              <a:tr h="1517535">
                <a:tc>
                  <a:txBody>
                    <a:bodyPr/>
                    <a:lstStyle/>
                    <a:p>
                      <a:r>
                        <a:rPr lang="en-US" sz="2000" b="1" dirty="0">
                          <a:latin typeface="Georgia" panose="02040502050405020303" pitchFamily="18" charset="0"/>
                          <a:cs typeface="Arial" panose="020B0604020202020204" pitchFamily="34" charset="0"/>
                        </a:rPr>
                        <a:t>Introductory lecture</a:t>
                      </a:r>
                      <a:endParaRPr lang="en-US" sz="2000" dirty="0">
                        <a:latin typeface="Georgia" panose="02040502050405020303" pitchFamily="18" charset="0"/>
                        <a:cs typeface="Arial" panose="020B0604020202020204" pitchFamily="34" charset="0"/>
                      </a:endParaRPr>
                    </a:p>
                    <a:p>
                      <a:endParaRPr lang="en-US" sz="2000" dirty="0">
                        <a:latin typeface="Georgia" panose="02040502050405020303" pitchFamily="18" charset="0"/>
                        <a:cs typeface="Arial" panose="020B0604020202020204" pitchFamily="34" charset="0"/>
                      </a:endParaRPr>
                    </a:p>
                    <a:p>
                      <a:endParaRPr lang="en-US" sz="2000" dirty="0">
                        <a:latin typeface="Georgia" panose="02040502050405020303" pitchFamily="18" charset="0"/>
                        <a:cs typeface="Arial" panose="020B0604020202020204" pitchFamily="34" charset="0"/>
                      </a:endParaRPr>
                    </a:p>
                    <a:p>
                      <a:endParaRPr lang="en-US" sz="2000" dirty="0">
                        <a:latin typeface="Georgia" panose="02040502050405020303" pitchFamily="18" charset="0"/>
                        <a:cs typeface="Arial" panose="020B0604020202020204" pitchFamily="34" charset="0"/>
                      </a:endParaRPr>
                    </a:p>
                  </a:txBody>
                  <a:tcPr/>
                </a:tc>
                <a:tc>
                  <a:txBody>
                    <a:bodyPr/>
                    <a:lstStyle/>
                    <a:p>
                      <a:r>
                        <a:rPr lang="en-US" sz="2000" dirty="0">
                          <a:latin typeface="Georgia" panose="02040502050405020303" pitchFamily="18" charset="0"/>
                          <a:cs typeface="Arial" panose="020B0604020202020204" pitchFamily="34" charset="0"/>
                        </a:rPr>
                        <a:t>40 – 50 minutes</a:t>
                      </a:r>
                    </a:p>
                  </a:txBody>
                  <a:tcPr/>
                </a:tc>
                <a:tc>
                  <a:txBody>
                    <a:bodyPr/>
                    <a:lstStyle/>
                    <a:p>
                      <a:r>
                        <a:rPr lang="en-US" sz="2000" dirty="0">
                          <a:latin typeface="Georgia" panose="02040502050405020303" pitchFamily="18" charset="0"/>
                          <a:cs typeface="Arial" panose="020B0604020202020204" pitchFamily="34" charset="0"/>
                        </a:rPr>
                        <a:t>9:25 am - 10: 15 pm</a:t>
                      </a:r>
                    </a:p>
                  </a:txBody>
                  <a:tcPr/>
                </a:tc>
                <a:extLst>
                  <a:ext uri="{0D108BD9-81ED-4DB2-BD59-A6C34878D82A}">
                    <a16:rowId xmlns:a16="http://schemas.microsoft.com/office/drawing/2014/main" val="4212336816"/>
                  </a:ext>
                </a:extLst>
              </a:tr>
              <a:tr h="9448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a:latin typeface="Georgia" panose="02040502050405020303" pitchFamily="18" charset="0"/>
                          <a:cs typeface="Arial" panose="020B0604020202020204" pitchFamily="34" charset="0"/>
                        </a:rPr>
                        <a:t>Chapter Reading and Discussion</a:t>
                      </a:r>
                      <a:endParaRPr lang="en-US" sz="2000" dirty="0">
                        <a:latin typeface="Georgia" panose="02040502050405020303" pitchFamily="18" charset="0"/>
                        <a:cs typeface="Arial" panose="020B0604020202020204" pitchFamily="34" charset="0"/>
                      </a:endParaRPr>
                    </a:p>
                    <a:p>
                      <a:endParaRPr lang="en-US" sz="2000" dirty="0">
                        <a:latin typeface="Georgia" panose="02040502050405020303" pitchFamily="18" charset="0"/>
                        <a:cs typeface="Arial" panose="020B0604020202020204" pitchFamily="34" charset="0"/>
                      </a:endParaRPr>
                    </a:p>
                  </a:txBody>
                  <a:tcPr/>
                </a:tc>
                <a:tc>
                  <a:txBody>
                    <a:bodyPr/>
                    <a:lstStyle/>
                    <a:p>
                      <a:r>
                        <a:rPr lang="en-US" sz="2000" dirty="0">
                          <a:latin typeface="Georgia" panose="02040502050405020303" pitchFamily="18" charset="0"/>
                          <a:cs typeface="Arial" panose="020B0604020202020204" pitchFamily="34" charset="0"/>
                        </a:rPr>
                        <a:t>60 minutes</a:t>
                      </a:r>
                    </a:p>
                  </a:txBody>
                  <a:tcPr/>
                </a:tc>
                <a:tc>
                  <a:txBody>
                    <a:bodyPr/>
                    <a:lstStyle/>
                    <a:p>
                      <a:r>
                        <a:rPr lang="en-US" sz="2000" dirty="0">
                          <a:latin typeface="Georgia" panose="02040502050405020303" pitchFamily="18" charset="0"/>
                          <a:cs typeface="Arial" panose="020B0604020202020204" pitchFamily="34" charset="0"/>
                        </a:rPr>
                        <a:t>10:15 am – 11:15 am</a:t>
                      </a:r>
                    </a:p>
                  </a:txBody>
                  <a:tcPr/>
                </a:tc>
                <a:extLst>
                  <a:ext uri="{0D108BD9-81ED-4DB2-BD59-A6C34878D82A}">
                    <a16:rowId xmlns:a16="http://schemas.microsoft.com/office/drawing/2014/main" val="1626080849"/>
                  </a:ext>
                </a:extLst>
              </a:tr>
              <a:tr h="65855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a:latin typeface="Georgia" panose="02040502050405020303" pitchFamily="18" charset="0"/>
                          <a:cs typeface="Arial" panose="020B0604020202020204" pitchFamily="34" charset="0"/>
                        </a:rPr>
                        <a:t>Break</a:t>
                      </a:r>
                    </a:p>
                    <a:p>
                      <a:endParaRPr lang="en-US" sz="2000" dirty="0">
                        <a:latin typeface="Georgia" panose="02040502050405020303" pitchFamily="18" charset="0"/>
                        <a:cs typeface="Arial" panose="020B0604020202020204" pitchFamily="34" charset="0"/>
                      </a:endParaRPr>
                    </a:p>
                  </a:txBody>
                  <a:tcPr/>
                </a:tc>
                <a:tc>
                  <a:txBody>
                    <a:bodyPr/>
                    <a:lstStyle/>
                    <a:p>
                      <a:r>
                        <a:rPr lang="en-US" sz="2000" dirty="0">
                          <a:latin typeface="Georgia" panose="02040502050405020303" pitchFamily="18" charset="0"/>
                          <a:cs typeface="Arial" panose="020B0604020202020204" pitchFamily="34" charset="0"/>
                        </a:rPr>
                        <a:t>5 minutes</a:t>
                      </a:r>
                    </a:p>
                  </a:txBody>
                  <a:tcPr/>
                </a:tc>
                <a:tc>
                  <a:txBody>
                    <a:bodyPr/>
                    <a:lstStyle/>
                    <a:p>
                      <a:r>
                        <a:rPr lang="en-US" sz="2000" dirty="0">
                          <a:latin typeface="Georgia" panose="02040502050405020303" pitchFamily="18" charset="0"/>
                          <a:cs typeface="Arial" panose="020B0604020202020204" pitchFamily="34" charset="0"/>
                        </a:rPr>
                        <a:t>11:15 am – 11:20 am</a:t>
                      </a:r>
                    </a:p>
                  </a:txBody>
                  <a:tcPr/>
                </a:tc>
                <a:extLst>
                  <a:ext uri="{0D108BD9-81ED-4DB2-BD59-A6C34878D82A}">
                    <a16:rowId xmlns:a16="http://schemas.microsoft.com/office/drawing/2014/main" val="675098498"/>
                  </a:ext>
                </a:extLst>
              </a:tr>
              <a:tr h="1231207">
                <a:tc>
                  <a:txBody>
                    <a:bodyPr/>
                    <a:lstStyle/>
                    <a:p>
                      <a:r>
                        <a:rPr lang="en-US" sz="2000" b="1" dirty="0">
                          <a:latin typeface="Georgia" panose="02040502050405020303" pitchFamily="18" charset="0"/>
                          <a:cs typeface="Arial" panose="020B0604020202020204" pitchFamily="34" charset="0"/>
                        </a:rPr>
                        <a:t>Hands-on, Exercise and Problem Set solving</a:t>
                      </a:r>
                      <a:endParaRPr lang="en-US" sz="2000" dirty="0">
                        <a:latin typeface="Georgia" panose="02040502050405020303" pitchFamily="18" charset="0"/>
                        <a:cs typeface="Arial" panose="020B0604020202020204" pitchFamily="34" charset="0"/>
                      </a:endParaRPr>
                    </a:p>
                    <a:p>
                      <a:endParaRPr lang="en-US" sz="2000" dirty="0">
                        <a:latin typeface="Georgia" panose="02040502050405020303" pitchFamily="18"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Georgia" panose="02040502050405020303" pitchFamily="18" charset="0"/>
                          <a:cs typeface="Arial" panose="020B0604020202020204" pitchFamily="34" charset="0"/>
                        </a:rPr>
                        <a:t>45 minutes</a:t>
                      </a:r>
                    </a:p>
                    <a:p>
                      <a:endParaRPr lang="en-US" sz="2000" dirty="0">
                        <a:latin typeface="Georgia" panose="02040502050405020303" pitchFamily="18" charset="0"/>
                        <a:cs typeface="Arial" panose="020B0604020202020204" pitchFamily="34" charset="0"/>
                      </a:endParaRPr>
                    </a:p>
                  </a:txBody>
                  <a:tcPr/>
                </a:tc>
                <a:tc>
                  <a:txBody>
                    <a:bodyPr/>
                    <a:lstStyle/>
                    <a:p>
                      <a:r>
                        <a:rPr lang="en-US" sz="2000" dirty="0">
                          <a:latin typeface="Georgia" panose="02040502050405020303" pitchFamily="18" charset="0"/>
                          <a:cs typeface="Arial" panose="020B0604020202020204" pitchFamily="34" charset="0"/>
                        </a:rPr>
                        <a:t>11:20 1m – 12:05 pm</a:t>
                      </a:r>
                    </a:p>
                    <a:p>
                      <a:r>
                        <a:rPr lang="en-US" sz="2000" dirty="0">
                          <a:latin typeface="Georgia" panose="02040502050405020303" pitchFamily="18" charset="0"/>
                          <a:cs typeface="Arial" panose="020B0604020202020204" pitchFamily="34" charset="0"/>
                        </a:rPr>
                        <a:t> </a:t>
                      </a:r>
                    </a:p>
                  </a:txBody>
                  <a:tcPr/>
                </a:tc>
                <a:extLst>
                  <a:ext uri="{0D108BD9-81ED-4DB2-BD59-A6C34878D82A}">
                    <a16:rowId xmlns:a16="http://schemas.microsoft.com/office/drawing/2014/main" val="1261505197"/>
                  </a:ext>
                </a:extLst>
              </a:tr>
            </a:tbl>
          </a:graphicData>
        </a:graphic>
      </p:graphicFrame>
      <p:sp>
        <p:nvSpPr>
          <p:cNvPr id="4" name="Date Placeholder 3">
            <a:extLst>
              <a:ext uri="{FF2B5EF4-FFF2-40B4-BE49-F238E27FC236}">
                <a16:creationId xmlns:a16="http://schemas.microsoft.com/office/drawing/2014/main" id="{F86AFFAD-F6E6-257F-FB02-8353B9ADC132}"/>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E163A871-EBA2-C763-3D47-1D895F251698}"/>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13</a:t>
            </a:fld>
            <a:endParaRPr lang="en-US" spc="-10" dirty="0"/>
          </a:p>
        </p:txBody>
      </p:sp>
    </p:spTree>
    <p:extLst>
      <p:ext uri="{BB962C8B-B14F-4D97-AF65-F5344CB8AC3E}">
        <p14:creationId xmlns:p14="http://schemas.microsoft.com/office/powerpoint/2010/main" val="3623502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Grading Scheme (Tentative)</a:t>
            </a:r>
          </a:p>
        </p:txBody>
      </p:sp>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628650" y="1690688"/>
            <a:ext cx="7886700" cy="4802185"/>
          </a:xfrm>
        </p:spPr>
        <p:txBody>
          <a:bodyPr>
            <a:normAutofit/>
          </a:bodyPr>
          <a:lstStyle/>
          <a:p>
            <a:r>
              <a:rPr lang="en-US" sz="2400" dirty="0">
                <a:latin typeface="Arial" panose="020B0604020202020204" pitchFamily="34" charset="0"/>
                <a:cs typeface="Arial" panose="020B0604020202020204" pitchFamily="34" charset="0"/>
              </a:rPr>
              <a:t> Midterm Exam: 10%.      (</a:t>
            </a:r>
            <a:r>
              <a:rPr lang="en-US" sz="2400" b="1" dirty="0">
                <a:latin typeface="Arial" panose="020B0604020202020204" pitchFamily="34" charset="0"/>
                <a:cs typeface="Arial" panose="020B0604020202020204" pitchFamily="34" charset="0"/>
              </a:rPr>
              <a:t>Date: March 22, 2024</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 Course Project: 25%.</a:t>
            </a:r>
          </a:p>
          <a:p>
            <a:r>
              <a:rPr lang="en-US" sz="2400" dirty="0">
                <a:latin typeface="Arial" panose="020B0604020202020204" pitchFamily="34" charset="0"/>
                <a:cs typeface="Arial" panose="020B0604020202020204" pitchFamily="34" charset="0"/>
              </a:rPr>
              <a:t> Homework: 40% </a:t>
            </a:r>
          </a:p>
          <a:p>
            <a:r>
              <a:rPr lang="en-US" sz="2400" dirty="0">
                <a:latin typeface="Arial" panose="020B0604020202020204" pitchFamily="34" charset="0"/>
                <a:cs typeface="Arial" panose="020B0604020202020204" pitchFamily="34" charset="0"/>
              </a:rPr>
              <a:t> In-Class Exercise (Lab): 10% </a:t>
            </a:r>
          </a:p>
          <a:p>
            <a:r>
              <a:rPr lang="en-US" sz="2400" b="0" i="0" dirty="0">
                <a:solidFill>
                  <a:srgbClr val="000000"/>
                </a:solidFill>
                <a:effectLst/>
                <a:latin typeface="Arial" panose="020B0604020202020204" pitchFamily="34" charset="0"/>
                <a:cs typeface="Arial" panose="020B0604020202020204" pitchFamily="34" charset="0"/>
              </a:rPr>
              <a:t>Learning Check: 15%</a:t>
            </a:r>
          </a:p>
          <a:p>
            <a:pPr marL="0" indent="0">
              <a:buNone/>
            </a:pPr>
            <a:endParaRPr lang="en-US" sz="2400" dirty="0">
              <a:latin typeface="Arial" panose="020B0604020202020204" pitchFamily="34" charset="0"/>
              <a:cs typeface="Arial" panose="020B0604020202020204" pitchFamily="34" charset="0"/>
            </a:endParaRPr>
          </a:p>
          <a:p>
            <a:pPr marL="332740" indent="-320040">
              <a:lnSpc>
                <a:spcPct val="100000"/>
              </a:lnSpc>
              <a:buClr>
                <a:schemeClr val="tx1"/>
              </a:buClr>
              <a:buSzPct val="100000"/>
              <a:tabLst>
                <a:tab pos="332105" algn="l"/>
                <a:tab pos="332740" algn="l"/>
                <a:tab pos="945515" algn="l"/>
              </a:tabLst>
            </a:pPr>
            <a:r>
              <a:rPr lang="en-US" sz="2400" dirty="0">
                <a:latin typeface="Arial" panose="020B0604020202020204" pitchFamily="34" charset="0"/>
                <a:cs typeface="Arial" panose="020B0604020202020204" pitchFamily="34" charset="0"/>
              </a:rPr>
              <a:t>Final Letter Grade:</a:t>
            </a:r>
          </a:p>
          <a:p>
            <a:pPr marL="665480" lvl="1" indent="-285750">
              <a:lnSpc>
                <a:spcPct val="100000"/>
              </a:lnSpc>
              <a:spcBef>
                <a:spcPts val="600"/>
              </a:spcBef>
              <a:buClr>
                <a:schemeClr val="accent2"/>
              </a:buClr>
              <a:buSzPct val="100000"/>
              <a:tabLst>
                <a:tab pos="652780" algn="l"/>
              </a:tabLst>
            </a:pPr>
            <a:r>
              <a:rPr lang="en-US" sz="2400" dirty="0">
                <a:latin typeface="Arial" panose="020B0604020202020204" pitchFamily="34" charset="0"/>
                <a:cs typeface="Arial" panose="020B0604020202020204" pitchFamily="34" charset="0"/>
              </a:rPr>
              <a:t>What you see on Canvas is what you get.</a:t>
            </a:r>
          </a:p>
          <a:p>
            <a:pPr marL="652145" lvl="1" indent="-273050">
              <a:lnSpc>
                <a:spcPct val="100000"/>
              </a:lnSpc>
              <a:spcBef>
                <a:spcPts val="600"/>
              </a:spcBef>
              <a:buClr>
                <a:srgbClr val="93B6D2"/>
              </a:buClr>
              <a:buSzPct val="70000"/>
              <a:buChar char=""/>
              <a:tabLst>
                <a:tab pos="652780" algn="l"/>
              </a:tabLst>
            </a:pPr>
            <a:endParaRPr lang="en-US" sz="20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D4FC9C18-3ABC-9245-9AE5-65383FCC7980}"/>
              </a:ext>
            </a:extLst>
          </p:cNvPr>
          <p:cNvSpPr>
            <a:spLocks noGrp="1"/>
          </p:cNvSpPr>
          <p:nvPr>
            <p:ph type="dt" sz="half" idx="10"/>
          </p:nvPr>
        </p:nvSpPr>
        <p:spPr/>
        <p:txBody>
          <a:bodyPr/>
          <a:lstStyle/>
          <a:p>
            <a:pPr marL="12700">
              <a:lnSpc>
                <a:spcPts val="1580"/>
              </a:lnSpc>
            </a:pPr>
            <a:fld id="{AB4C4991-CFED-444D-B086-9586B8C12AA0}"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24197531-E9A2-0B44-A4E2-A4846AE0E8AE}"/>
              </a:ext>
            </a:extLst>
          </p:cNvPr>
          <p:cNvSpPr>
            <a:spLocks noGrp="1"/>
          </p:cNvSpPr>
          <p:nvPr>
            <p:ph type="sldNum" sz="quarter" idx="12"/>
          </p:nvPr>
        </p:nvSpPr>
        <p:spPr/>
        <p:txBody>
          <a:bodyPr/>
          <a:lstStyle/>
          <a:p>
            <a:pPr marL="38100">
              <a:lnSpc>
                <a:spcPts val="1365"/>
              </a:lnSpc>
            </a:pPr>
            <a:fld id="{81D60167-4931-47E6-BA6A-407CBD079E47}" type="slidenum">
              <a:rPr lang="en-US" spc="-10" smtClean="0"/>
              <a:t>14</a:t>
            </a:fld>
            <a:endParaRPr lang="en-US" spc="-10" dirty="0"/>
          </a:p>
        </p:txBody>
      </p:sp>
    </p:spTree>
    <p:extLst>
      <p:ext uri="{BB962C8B-B14F-4D97-AF65-F5344CB8AC3E}">
        <p14:creationId xmlns:p14="http://schemas.microsoft.com/office/powerpoint/2010/main" val="1661080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a:xfrm>
            <a:off x="628650" y="365126"/>
            <a:ext cx="8439150" cy="1325563"/>
          </a:xfrm>
        </p:spPr>
        <p:txBody>
          <a:bodyPr>
            <a:normAutofit/>
          </a:bodyPr>
          <a:lstStyle/>
          <a:p>
            <a:r>
              <a:rPr lang="en-US" b="1" dirty="0">
                <a:latin typeface="Arial" panose="020B0604020202020204" pitchFamily="34" charset="0"/>
                <a:cs typeface="Arial" panose="020B0604020202020204" pitchFamily="34" charset="0"/>
              </a:rPr>
              <a:t>Learning Check: Access Class Participation: 15% of Class Grade</a:t>
            </a:r>
          </a:p>
        </p:txBody>
      </p:sp>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228600" y="1678702"/>
            <a:ext cx="8439150" cy="5042774"/>
          </a:xfrm>
        </p:spPr>
        <p:txBody>
          <a:bodyPr>
            <a:normAutofit/>
          </a:bodyPr>
          <a:lstStyle/>
          <a:p>
            <a:pPr marL="721995" lvl="1" indent="-342900">
              <a:lnSpc>
                <a:spcPct val="100000"/>
              </a:lnSpc>
              <a:spcBef>
                <a:spcPts val="600"/>
              </a:spcBef>
              <a:buClr>
                <a:schemeClr val="tx1"/>
              </a:buClr>
              <a:buSzPct val="100000"/>
              <a:tabLst>
                <a:tab pos="652780" algn="l"/>
              </a:tabLst>
            </a:pPr>
            <a:r>
              <a:rPr lang="en-US" sz="2400" dirty="0">
                <a:latin typeface="Arial" panose="020B0604020202020204" pitchFamily="34" charset="0"/>
                <a:cs typeface="Arial" panose="020B0604020202020204" pitchFamily="34" charset="0"/>
              </a:rPr>
              <a:t>This will be used to assess students' learning and comprehension of the chapter readings.</a:t>
            </a:r>
          </a:p>
          <a:p>
            <a:pPr marL="721995" lvl="1" indent="-342900">
              <a:lnSpc>
                <a:spcPct val="100000"/>
              </a:lnSpc>
              <a:spcBef>
                <a:spcPts val="600"/>
              </a:spcBef>
              <a:buClr>
                <a:schemeClr val="tx1"/>
              </a:buClr>
              <a:buSzPct val="100000"/>
              <a:tabLst>
                <a:tab pos="652780" algn="l"/>
              </a:tabLst>
            </a:pPr>
            <a:endParaRPr lang="en-US" sz="2400" dirty="0">
              <a:latin typeface="Arial" panose="020B0604020202020204" pitchFamily="34" charset="0"/>
              <a:cs typeface="Arial" panose="020B0604020202020204" pitchFamily="34" charset="0"/>
            </a:endParaRPr>
          </a:p>
          <a:p>
            <a:pPr marL="721995" lvl="1" indent="-342900">
              <a:lnSpc>
                <a:spcPct val="100000"/>
              </a:lnSpc>
              <a:spcBef>
                <a:spcPts val="600"/>
              </a:spcBef>
              <a:buClr>
                <a:schemeClr val="tx1"/>
              </a:buClr>
              <a:buSzPct val="100000"/>
              <a:tabLst>
                <a:tab pos="652780" algn="l"/>
              </a:tabLst>
            </a:pPr>
            <a:r>
              <a:rPr lang="en-US" sz="2400" dirty="0">
                <a:latin typeface="Arial" panose="020B0604020202020204" pitchFamily="34" charset="0"/>
                <a:cs typeface="Arial" panose="020B0604020202020204" pitchFamily="34" charset="0"/>
              </a:rPr>
              <a:t>They will be given in class. Students will upload a text file. .html or .docx file of their responses to the questions asked.</a:t>
            </a:r>
          </a:p>
          <a:p>
            <a:pPr marL="721995" lvl="1" indent="-342900">
              <a:lnSpc>
                <a:spcPct val="100000"/>
              </a:lnSpc>
              <a:spcBef>
                <a:spcPts val="600"/>
              </a:spcBef>
              <a:buClr>
                <a:schemeClr val="tx1"/>
              </a:buClr>
              <a:buSzPct val="100000"/>
              <a:tabLst>
                <a:tab pos="652780" algn="l"/>
              </a:tabLst>
            </a:pPr>
            <a:endParaRPr lang="en-US" sz="2400" dirty="0">
              <a:latin typeface="Arial" panose="020B0604020202020204" pitchFamily="34" charset="0"/>
              <a:cs typeface="Arial" panose="020B0604020202020204" pitchFamily="34" charset="0"/>
            </a:endParaRPr>
          </a:p>
          <a:p>
            <a:pPr marL="721995" lvl="1" indent="-342900">
              <a:lnSpc>
                <a:spcPct val="100000"/>
              </a:lnSpc>
              <a:spcBef>
                <a:spcPts val="600"/>
              </a:spcBef>
              <a:buClr>
                <a:schemeClr val="tx1"/>
              </a:buClr>
              <a:buSzPct val="100000"/>
              <a:tabLst>
                <a:tab pos="652780" algn="l"/>
              </a:tabLst>
            </a:pPr>
            <a:r>
              <a:rPr lang="en-US" sz="2400" b="0" i="0" u="none" strike="noStrike" dirty="0">
                <a:solidFill>
                  <a:srgbClr val="161719"/>
                </a:solidFill>
                <a:effectLst/>
                <a:latin typeface="Arial" panose="020B0604020202020204" pitchFamily="34" charset="0"/>
                <a:cs typeface="Arial" panose="020B0604020202020204" pitchFamily="34" charset="0"/>
              </a:rPr>
              <a:t>There will be 8 Learning Check Exercises.</a:t>
            </a:r>
            <a:endParaRPr lang="en-US" sz="2400" dirty="0">
              <a:latin typeface="Arial" panose="020B0604020202020204" pitchFamily="34" charset="0"/>
              <a:cs typeface="Arial" panose="020B0604020202020204" pitchFamily="34" charset="0"/>
            </a:endParaRPr>
          </a:p>
          <a:p>
            <a:pPr marL="721995" lvl="1" indent="-342900">
              <a:lnSpc>
                <a:spcPct val="100000"/>
              </a:lnSpc>
              <a:spcBef>
                <a:spcPts val="600"/>
              </a:spcBef>
              <a:buClr>
                <a:schemeClr val="tx1"/>
              </a:buClr>
              <a:buSzPct val="100000"/>
              <a:tabLst>
                <a:tab pos="652780" algn="l"/>
              </a:tabLst>
            </a:pPr>
            <a:endParaRPr lang="en-US" sz="2400" dirty="0">
              <a:latin typeface="Arial" panose="020B0604020202020204" pitchFamily="34" charset="0"/>
              <a:cs typeface="Arial" panose="020B0604020202020204" pitchFamily="34" charset="0"/>
            </a:endParaRPr>
          </a:p>
          <a:p>
            <a:pPr marL="721995" lvl="1" indent="-342900">
              <a:lnSpc>
                <a:spcPct val="100000"/>
              </a:lnSpc>
              <a:spcBef>
                <a:spcPts val="600"/>
              </a:spcBef>
              <a:buClr>
                <a:schemeClr val="tx1"/>
              </a:buClr>
              <a:buSzPct val="100000"/>
              <a:tabLst>
                <a:tab pos="652780" algn="l"/>
              </a:tabLst>
            </a:pPr>
            <a:r>
              <a:rPr lang="en-US" sz="2400" b="0" i="0" u="none" strike="noStrike" dirty="0">
                <a:solidFill>
                  <a:srgbClr val="161719"/>
                </a:solidFill>
                <a:effectLst/>
                <a:latin typeface="Arial" panose="020B0604020202020204" pitchFamily="34" charset="0"/>
                <a:cs typeface="Arial" panose="020B0604020202020204" pitchFamily="34" charset="0"/>
              </a:rPr>
              <a:t>Due immediately at the end of class. No late submission is accepted.</a:t>
            </a:r>
          </a:p>
          <a:p>
            <a:pPr marL="721995" lvl="1" indent="-342900">
              <a:lnSpc>
                <a:spcPct val="100000"/>
              </a:lnSpc>
              <a:spcBef>
                <a:spcPts val="600"/>
              </a:spcBef>
              <a:buClr>
                <a:schemeClr val="tx1"/>
              </a:buClr>
              <a:buSzPct val="100000"/>
              <a:tabLst>
                <a:tab pos="652780" algn="l"/>
              </a:tabLst>
            </a:pPr>
            <a:endParaRPr lang="en-US" sz="2400" b="0" i="0" u="none" strike="noStrike" dirty="0">
              <a:solidFill>
                <a:srgbClr val="161719"/>
              </a:solidFill>
              <a:effectLst/>
              <a:latin typeface="Arial" panose="020B0604020202020204" pitchFamily="34" charset="0"/>
              <a:cs typeface="Arial" panose="020B0604020202020204" pitchFamily="34" charset="0"/>
            </a:endParaRPr>
          </a:p>
          <a:p>
            <a:pPr marL="721995" lvl="1" indent="-342900">
              <a:lnSpc>
                <a:spcPct val="100000"/>
              </a:lnSpc>
              <a:spcBef>
                <a:spcPts val="600"/>
              </a:spcBef>
              <a:buClr>
                <a:schemeClr val="tx1"/>
              </a:buClr>
              <a:buSzPct val="100000"/>
              <a:tabLst>
                <a:tab pos="652780" algn="l"/>
              </a:tabLst>
            </a:pPr>
            <a:endParaRPr lang="en-US" sz="2400" dirty="0">
              <a:solidFill>
                <a:srgbClr val="161719"/>
              </a:solidFill>
              <a:latin typeface="Arial" panose="020B0604020202020204" pitchFamily="34" charset="0"/>
              <a:cs typeface="Arial" panose="020B0604020202020204" pitchFamily="34" charset="0"/>
            </a:endParaRPr>
          </a:p>
          <a:p>
            <a:pPr marL="379095" lvl="1" indent="0">
              <a:lnSpc>
                <a:spcPct val="100000"/>
              </a:lnSpc>
              <a:spcBef>
                <a:spcPts val="600"/>
              </a:spcBef>
              <a:buClr>
                <a:schemeClr val="tx1"/>
              </a:buClr>
              <a:buSzPct val="100000"/>
              <a:buNone/>
              <a:tabLst>
                <a:tab pos="652780" algn="l"/>
              </a:tabLst>
            </a:pPr>
            <a:endParaRPr lang="en-US" sz="2000" dirty="0">
              <a:latin typeface="Arial" panose="020B0604020202020204" pitchFamily="34" charset="0"/>
              <a:cs typeface="Arial" panose="020B0604020202020204" pitchFamily="34" charset="0"/>
            </a:endParaRPr>
          </a:p>
          <a:p>
            <a:pPr marL="721995" lvl="2" indent="0">
              <a:lnSpc>
                <a:spcPct val="100000"/>
              </a:lnSpc>
              <a:spcBef>
                <a:spcPts val="600"/>
              </a:spcBef>
              <a:buClr>
                <a:srgbClr val="93B6D2"/>
              </a:buClr>
              <a:buSzPct val="70000"/>
              <a:buNone/>
              <a:tabLst>
                <a:tab pos="652780" algn="l"/>
              </a:tabLst>
            </a:pPr>
            <a:endParaRPr lang="en-US" sz="20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C1298953-B5A6-3849-9D35-89159E4BC137}"/>
              </a:ext>
            </a:extLst>
          </p:cNvPr>
          <p:cNvSpPr>
            <a:spLocks noGrp="1"/>
          </p:cNvSpPr>
          <p:nvPr>
            <p:ph type="dt" sz="half" idx="10"/>
          </p:nvPr>
        </p:nvSpPr>
        <p:spPr/>
        <p:txBody>
          <a:bodyPr/>
          <a:lstStyle/>
          <a:p>
            <a:pPr marL="12700">
              <a:lnSpc>
                <a:spcPts val="1580"/>
              </a:lnSpc>
            </a:pPr>
            <a:fld id="{5088444F-675B-6A40-948C-2585596CCF4C}"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3334839E-4ED0-BB40-997C-565FCBCA4332}"/>
              </a:ext>
            </a:extLst>
          </p:cNvPr>
          <p:cNvSpPr>
            <a:spLocks noGrp="1"/>
          </p:cNvSpPr>
          <p:nvPr>
            <p:ph type="sldNum" sz="quarter" idx="12"/>
          </p:nvPr>
        </p:nvSpPr>
        <p:spPr/>
        <p:txBody>
          <a:bodyPr/>
          <a:lstStyle/>
          <a:p>
            <a:pPr marL="38100">
              <a:lnSpc>
                <a:spcPts val="1365"/>
              </a:lnSpc>
            </a:pPr>
            <a:fld id="{81D60167-4931-47E6-BA6A-407CBD079E47}" type="slidenum">
              <a:rPr lang="en-US" spc="-10" smtClean="0"/>
              <a:t>15</a:t>
            </a:fld>
            <a:endParaRPr lang="en-US" spc="-10" dirty="0"/>
          </a:p>
        </p:txBody>
      </p:sp>
    </p:spTree>
    <p:extLst>
      <p:ext uri="{BB962C8B-B14F-4D97-AF65-F5344CB8AC3E}">
        <p14:creationId xmlns:p14="http://schemas.microsoft.com/office/powerpoint/2010/main" val="532218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In Class Exercises (Labs) : 10% of Class Grade</a:t>
            </a:r>
          </a:p>
        </p:txBody>
      </p:sp>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228600" y="1678702"/>
            <a:ext cx="8439150" cy="4351338"/>
          </a:xfrm>
        </p:spPr>
        <p:txBody>
          <a:bodyPr>
            <a:normAutofit lnSpcReduction="10000"/>
          </a:bodyPr>
          <a:lstStyle/>
          <a:p>
            <a:pPr marL="721995" lvl="1" indent="-342900">
              <a:lnSpc>
                <a:spcPct val="100000"/>
              </a:lnSpc>
              <a:spcBef>
                <a:spcPts val="600"/>
              </a:spcBef>
              <a:buClr>
                <a:schemeClr val="tx1"/>
              </a:buClr>
              <a:buSzPct val="100000"/>
              <a:tabLst>
                <a:tab pos="652780" algn="l"/>
              </a:tabLst>
            </a:pPr>
            <a:r>
              <a:rPr lang="en-US" sz="2400" dirty="0">
                <a:latin typeface="Arial" panose="020B0604020202020204" pitchFamily="34" charset="0"/>
                <a:cs typeface="Arial" panose="020B0604020202020204" pitchFamily="34" charset="0"/>
              </a:rPr>
              <a:t>This are basic R examples and  “how </a:t>
            </a:r>
            <a:r>
              <a:rPr lang="en-US" sz="2400" dirty="0" err="1">
                <a:latin typeface="Arial" panose="020B0604020202020204" pitchFamily="34" charset="0"/>
                <a:cs typeface="Arial" panose="020B0604020202020204" pitchFamily="34" charset="0"/>
              </a:rPr>
              <a:t>tos</a:t>
            </a:r>
            <a:r>
              <a:rPr lang="en-US" sz="2400" dirty="0">
                <a:latin typeface="Arial" panose="020B0604020202020204" pitchFamily="34" charset="0"/>
                <a:cs typeface="Arial" panose="020B0604020202020204" pitchFamily="34" charset="0"/>
              </a:rPr>
              <a:t>” to go over the homework questions in class with the instructor.</a:t>
            </a:r>
          </a:p>
          <a:p>
            <a:pPr marL="721995" lvl="1" indent="-342900">
              <a:lnSpc>
                <a:spcPct val="100000"/>
              </a:lnSpc>
              <a:spcBef>
                <a:spcPts val="600"/>
              </a:spcBef>
              <a:buClr>
                <a:schemeClr val="tx1"/>
              </a:buClr>
              <a:buSzPct val="100000"/>
              <a:tabLst>
                <a:tab pos="652780" algn="l"/>
              </a:tabLst>
            </a:pPr>
            <a:endParaRPr lang="en-US" sz="2400" dirty="0">
              <a:latin typeface="Arial" panose="020B0604020202020204" pitchFamily="34" charset="0"/>
              <a:cs typeface="Arial" panose="020B0604020202020204" pitchFamily="34" charset="0"/>
            </a:endParaRPr>
          </a:p>
          <a:p>
            <a:pPr marL="721995" lvl="1" indent="-342900">
              <a:lnSpc>
                <a:spcPct val="100000"/>
              </a:lnSpc>
              <a:spcBef>
                <a:spcPts val="600"/>
              </a:spcBef>
              <a:buClr>
                <a:schemeClr val="tx1"/>
              </a:buClr>
              <a:buSzPct val="100000"/>
              <a:tabLst>
                <a:tab pos="652780" algn="l"/>
              </a:tabLst>
            </a:pPr>
            <a:r>
              <a:rPr lang="en-US" sz="2400" dirty="0">
                <a:latin typeface="Arial" panose="020B0604020202020204" pitchFamily="34" charset="0"/>
                <a:cs typeface="Arial" panose="020B0604020202020204" pitchFamily="34" charset="0"/>
              </a:rPr>
              <a:t>It will sometimes be independent or a walk-through with the instructor.</a:t>
            </a:r>
          </a:p>
          <a:p>
            <a:pPr marL="721995" lvl="1" indent="-342900">
              <a:lnSpc>
                <a:spcPct val="100000"/>
              </a:lnSpc>
              <a:spcBef>
                <a:spcPts val="600"/>
              </a:spcBef>
              <a:buClr>
                <a:schemeClr val="tx1"/>
              </a:buClr>
              <a:buSzPct val="100000"/>
              <a:tabLst>
                <a:tab pos="652780" algn="l"/>
              </a:tabLst>
            </a:pPr>
            <a:endParaRPr lang="en-US" sz="2400" dirty="0">
              <a:latin typeface="Arial" panose="020B0604020202020204" pitchFamily="34" charset="0"/>
              <a:cs typeface="Arial" panose="020B0604020202020204" pitchFamily="34" charset="0"/>
            </a:endParaRPr>
          </a:p>
          <a:p>
            <a:pPr marL="721995" lvl="1" indent="-342900">
              <a:lnSpc>
                <a:spcPct val="100000"/>
              </a:lnSpc>
              <a:spcBef>
                <a:spcPts val="600"/>
              </a:spcBef>
              <a:buClr>
                <a:schemeClr val="tx1"/>
              </a:buClr>
              <a:buSzPct val="100000"/>
              <a:tabLst>
                <a:tab pos="652780" algn="l"/>
              </a:tabLst>
            </a:pPr>
            <a:r>
              <a:rPr lang="en-US" sz="2400" dirty="0">
                <a:latin typeface="Arial" panose="020B0604020202020204" pitchFamily="34" charset="0"/>
                <a:cs typeface="Arial" panose="020B0604020202020204" pitchFamily="34" charset="0"/>
              </a:rPr>
              <a:t>There will be 5 In-class Exercises.</a:t>
            </a:r>
          </a:p>
          <a:p>
            <a:pPr marL="721995" lvl="1" indent="-342900">
              <a:lnSpc>
                <a:spcPct val="100000"/>
              </a:lnSpc>
              <a:spcBef>
                <a:spcPts val="600"/>
              </a:spcBef>
              <a:buClr>
                <a:schemeClr val="tx1"/>
              </a:buClr>
              <a:buSzPct val="100000"/>
              <a:tabLst>
                <a:tab pos="652780" algn="l"/>
              </a:tabLst>
            </a:pPr>
            <a:endParaRPr lang="en-US" sz="2400" dirty="0">
              <a:latin typeface="Arial" panose="020B0604020202020204" pitchFamily="34" charset="0"/>
              <a:cs typeface="Arial" panose="020B0604020202020204" pitchFamily="34" charset="0"/>
            </a:endParaRPr>
          </a:p>
          <a:p>
            <a:pPr marL="721995" lvl="1" indent="-342900">
              <a:lnSpc>
                <a:spcPct val="100000"/>
              </a:lnSpc>
              <a:spcBef>
                <a:spcPts val="600"/>
              </a:spcBef>
              <a:buClr>
                <a:schemeClr val="tx1"/>
              </a:buClr>
              <a:buSzPct val="100000"/>
              <a:tabLst>
                <a:tab pos="652780" algn="l"/>
              </a:tabLst>
            </a:pPr>
            <a:r>
              <a:rPr lang="en-US" sz="2400" b="0" i="0" u="none" strike="noStrike" dirty="0">
                <a:solidFill>
                  <a:srgbClr val="161719"/>
                </a:solidFill>
                <a:effectLst/>
                <a:latin typeface="Arial" panose="020B0604020202020204" pitchFamily="34" charset="0"/>
                <a:cs typeface="Arial" panose="020B0604020202020204" pitchFamily="34" charset="0"/>
              </a:rPr>
              <a:t>It is imperative that you submit your assignment by 11:59 pm on the day of the class. </a:t>
            </a:r>
            <a:r>
              <a:rPr lang="en-US" sz="2400" b="1" i="0" u="none" strike="noStrike" dirty="0">
                <a:solidFill>
                  <a:srgbClr val="161719"/>
                </a:solidFill>
                <a:effectLst/>
                <a:latin typeface="Arial" panose="020B0604020202020204" pitchFamily="34" charset="0"/>
                <a:cs typeface="Arial" panose="020B0604020202020204" pitchFamily="34" charset="0"/>
              </a:rPr>
              <a:t>Late submissions will not be accepted or get automatic zero)</a:t>
            </a:r>
            <a:endParaRPr lang="en-US" sz="2000" b="1" dirty="0">
              <a:latin typeface="Arial" panose="020B0604020202020204" pitchFamily="34" charset="0"/>
              <a:cs typeface="Arial" panose="020B0604020202020204" pitchFamily="34" charset="0"/>
            </a:endParaRPr>
          </a:p>
          <a:p>
            <a:pPr marL="721995" lvl="2" indent="0">
              <a:lnSpc>
                <a:spcPct val="100000"/>
              </a:lnSpc>
              <a:spcBef>
                <a:spcPts val="600"/>
              </a:spcBef>
              <a:buClr>
                <a:srgbClr val="93B6D2"/>
              </a:buClr>
              <a:buSzPct val="70000"/>
              <a:buNone/>
              <a:tabLst>
                <a:tab pos="652780" algn="l"/>
              </a:tabLst>
            </a:pPr>
            <a:endParaRPr lang="en-US" sz="20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C1298953-B5A6-3849-9D35-89159E4BC137}"/>
              </a:ext>
            </a:extLst>
          </p:cNvPr>
          <p:cNvSpPr>
            <a:spLocks noGrp="1"/>
          </p:cNvSpPr>
          <p:nvPr>
            <p:ph type="dt" sz="half" idx="10"/>
          </p:nvPr>
        </p:nvSpPr>
        <p:spPr/>
        <p:txBody>
          <a:bodyPr/>
          <a:lstStyle/>
          <a:p>
            <a:pPr marL="12700">
              <a:lnSpc>
                <a:spcPts val="1580"/>
              </a:lnSpc>
            </a:pPr>
            <a:fld id="{5088444F-675B-6A40-948C-2585596CCF4C}"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3334839E-4ED0-BB40-997C-565FCBCA4332}"/>
              </a:ext>
            </a:extLst>
          </p:cNvPr>
          <p:cNvSpPr>
            <a:spLocks noGrp="1"/>
          </p:cNvSpPr>
          <p:nvPr>
            <p:ph type="sldNum" sz="quarter" idx="12"/>
          </p:nvPr>
        </p:nvSpPr>
        <p:spPr/>
        <p:txBody>
          <a:bodyPr/>
          <a:lstStyle/>
          <a:p>
            <a:pPr marL="38100">
              <a:lnSpc>
                <a:spcPts val="1365"/>
              </a:lnSpc>
            </a:pPr>
            <a:fld id="{81D60167-4931-47E6-BA6A-407CBD079E47}" type="slidenum">
              <a:rPr lang="en-US" spc="-10" smtClean="0"/>
              <a:t>16</a:t>
            </a:fld>
            <a:endParaRPr lang="en-US" spc="-10" dirty="0"/>
          </a:p>
        </p:txBody>
      </p:sp>
    </p:spTree>
    <p:extLst>
      <p:ext uri="{BB962C8B-B14F-4D97-AF65-F5344CB8AC3E}">
        <p14:creationId xmlns:p14="http://schemas.microsoft.com/office/powerpoint/2010/main" val="560307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Homework (HW) : 40% of Class Grade</a:t>
            </a:r>
          </a:p>
        </p:txBody>
      </p:sp>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228600" y="1678702"/>
            <a:ext cx="8439150" cy="4351338"/>
          </a:xfrm>
        </p:spPr>
        <p:txBody>
          <a:bodyPr>
            <a:normAutofit/>
          </a:bodyPr>
          <a:lstStyle/>
          <a:p>
            <a:pPr marL="721995" lvl="1" indent="-342900">
              <a:lnSpc>
                <a:spcPct val="100000"/>
              </a:lnSpc>
              <a:spcBef>
                <a:spcPts val="600"/>
              </a:spcBef>
              <a:buClr>
                <a:schemeClr val="tx1"/>
              </a:buClr>
              <a:buSzPct val="100000"/>
              <a:tabLst>
                <a:tab pos="652780" algn="l"/>
              </a:tabLst>
            </a:pPr>
            <a:r>
              <a:rPr lang="en-US" sz="2400" dirty="0">
                <a:latin typeface="Arial" panose="020B0604020202020204" pitchFamily="34" charset="0"/>
                <a:cs typeface="Arial" panose="020B0604020202020204" pitchFamily="34" charset="0"/>
              </a:rPr>
              <a:t>There will be 4 Homework assigned in the class.</a:t>
            </a:r>
          </a:p>
          <a:p>
            <a:pPr marL="721995" lvl="1" indent="-342900">
              <a:lnSpc>
                <a:spcPct val="100000"/>
              </a:lnSpc>
              <a:spcBef>
                <a:spcPts val="600"/>
              </a:spcBef>
              <a:buClr>
                <a:schemeClr val="tx1"/>
              </a:buClr>
              <a:buSzPct val="100000"/>
              <a:tabLst>
                <a:tab pos="652780" algn="l"/>
              </a:tabLst>
            </a:pPr>
            <a:r>
              <a:rPr lang="en-US" sz="2400" dirty="0">
                <a:latin typeface="Arial" panose="020B0604020202020204" pitchFamily="34" charset="0"/>
                <a:cs typeface="Arial" panose="020B0604020202020204" pitchFamily="34" charset="0"/>
              </a:rPr>
              <a:t>Each will focus on :</a:t>
            </a:r>
            <a:endParaRPr lang="en-US" sz="2100" dirty="0">
              <a:latin typeface="Arial" panose="020B0604020202020204" pitchFamily="34" charset="0"/>
              <a:cs typeface="Arial" panose="020B0604020202020204" pitchFamily="34" charset="0"/>
            </a:endParaRPr>
          </a:p>
          <a:p>
            <a:pPr marL="1064895" lvl="2" indent="-342900">
              <a:lnSpc>
                <a:spcPct val="100000"/>
              </a:lnSpc>
              <a:spcBef>
                <a:spcPts val="600"/>
              </a:spcBef>
              <a:buClr>
                <a:schemeClr val="accent2"/>
              </a:buClr>
              <a:buSzPct val="100000"/>
              <a:tabLst>
                <a:tab pos="652780" algn="l"/>
              </a:tabLst>
            </a:pPr>
            <a:r>
              <a:rPr lang="en-US" sz="2400" dirty="0">
                <a:latin typeface="Arial" panose="020B0604020202020204" pitchFamily="34" charset="0"/>
                <a:cs typeface="Arial" panose="020B0604020202020204" pitchFamily="34" charset="0"/>
              </a:rPr>
              <a:t>Problem Solving,</a:t>
            </a:r>
          </a:p>
          <a:p>
            <a:pPr marL="1064895" lvl="2" indent="-342900">
              <a:lnSpc>
                <a:spcPct val="100000"/>
              </a:lnSpc>
              <a:spcBef>
                <a:spcPts val="600"/>
              </a:spcBef>
              <a:buClr>
                <a:schemeClr val="accent2"/>
              </a:buClr>
              <a:buSzPct val="100000"/>
              <a:tabLst>
                <a:tab pos="652780" algn="l"/>
              </a:tabLst>
            </a:pPr>
            <a:r>
              <a:rPr lang="en-US" sz="2400" dirty="0">
                <a:latin typeface="Arial" panose="020B0604020202020204" pitchFamily="34" charset="0"/>
                <a:cs typeface="Arial" panose="020B0604020202020204" pitchFamily="34" charset="0"/>
              </a:rPr>
              <a:t>Understanding of the class,</a:t>
            </a:r>
          </a:p>
          <a:p>
            <a:pPr marL="1064895" lvl="2" indent="-342900">
              <a:lnSpc>
                <a:spcPct val="100000"/>
              </a:lnSpc>
              <a:spcBef>
                <a:spcPts val="600"/>
              </a:spcBef>
              <a:buClr>
                <a:schemeClr val="accent2"/>
              </a:buClr>
              <a:buSzPct val="100000"/>
              <a:tabLst>
                <a:tab pos="652780" algn="l"/>
              </a:tabLst>
            </a:pPr>
            <a:r>
              <a:rPr lang="en-US" sz="2400" dirty="0">
                <a:latin typeface="Arial" panose="020B0604020202020204" pitchFamily="34" charset="0"/>
                <a:cs typeface="Arial" panose="020B0604020202020204" pitchFamily="34" charset="0"/>
              </a:rPr>
              <a:t>Calculations, and Coding</a:t>
            </a:r>
          </a:p>
          <a:p>
            <a:pPr marL="1064895" lvl="2" indent="-342900">
              <a:lnSpc>
                <a:spcPct val="100000"/>
              </a:lnSpc>
              <a:spcBef>
                <a:spcPts val="600"/>
              </a:spcBef>
              <a:buClr>
                <a:schemeClr val="accent2"/>
              </a:buClr>
              <a:buSzPct val="100000"/>
              <a:tabLst>
                <a:tab pos="652780" algn="l"/>
              </a:tabLst>
            </a:pPr>
            <a:r>
              <a:rPr lang="en-US" sz="2400" dirty="0">
                <a:latin typeface="Arial" panose="020B0604020202020204" pitchFamily="34" charset="0"/>
                <a:cs typeface="Arial" panose="020B0604020202020204" pitchFamily="34" charset="0"/>
              </a:rPr>
              <a:t>Relevant statistical analysis relevant to class topics.</a:t>
            </a:r>
          </a:p>
          <a:p>
            <a:pPr marL="721995" lvl="2" indent="0">
              <a:lnSpc>
                <a:spcPct val="100000"/>
              </a:lnSpc>
              <a:spcBef>
                <a:spcPts val="600"/>
              </a:spcBef>
              <a:buClr>
                <a:srgbClr val="93B6D2"/>
              </a:buClr>
              <a:buSzPct val="70000"/>
              <a:buNone/>
              <a:tabLst>
                <a:tab pos="652780" algn="l"/>
              </a:tabLst>
            </a:pPr>
            <a:endParaRPr lang="en-US" sz="2000" dirty="0">
              <a:latin typeface="Arial" panose="020B0604020202020204" pitchFamily="34" charset="0"/>
              <a:cs typeface="Arial" panose="020B0604020202020204" pitchFamily="34" charset="0"/>
            </a:endParaRPr>
          </a:p>
          <a:p>
            <a:pPr marL="721995" lvl="2" indent="0">
              <a:lnSpc>
                <a:spcPct val="100000"/>
              </a:lnSpc>
              <a:spcBef>
                <a:spcPts val="600"/>
              </a:spcBef>
              <a:buClr>
                <a:srgbClr val="93B6D2"/>
              </a:buClr>
              <a:buSzPct val="70000"/>
              <a:buNone/>
              <a:tabLst>
                <a:tab pos="652780" algn="l"/>
              </a:tabLst>
            </a:pPr>
            <a:endParaRPr lang="en-US" sz="20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C1298953-B5A6-3849-9D35-89159E4BC137}"/>
              </a:ext>
            </a:extLst>
          </p:cNvPr>
          <p:cNvSpPr>
            <a:spLocks noGrp="1"/>
          </p:cNvSpPr>
          <p:nvPr>
            <p:ph type="dt" sz="half" idx="10"/>
          </p:nvPr>
        </p:nvSpPr>
        <p:spPr/>
        <p:txBody>
          <a:bodyPr/>
          <a:lstStyle/>
          <a:p>
            <a:pPr marL="12700">
              <a:lnSpc>
                <a:spcPts val="1580"/>
              </a:lnSpc>
            </a:pPr>
            <a:fld id="{5088444F-675B-6A40-948C-2585596CCF4C}"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3334839E-4ED0-BB40-997C-565FCBCA4332}"/>
              </a:ext>
            </a:extLst>
          </p:cNvPr>
          <p:cNvSpPr>
            <a:spLocks noGrp="1"/>
          </p:cNvSpPr>
          <p:nvPr>
            <p:ph type="sldNum" sz="quarter" idx="12"/>
          </p:nvPr>
        </p:nvSpPr>
        <p:spPr/>
        <p:txBody>
          <a:bodyPr/>
          <a:lstStyle/>
          <a:p>
            <a:pPr marL="38100">
              <a:lnSpc>
                <a:spcPts val="1365"/>
              </a:lnSpc>
            </a:pPr>
            <a:fld id="{81D60167-4931-47E6-BA6A-407CBD079E47}" type="slidenum">
              <a:rPr lang="en-US" spc="-10" smtClean="0"/>
              <a:t>17</a:t>
            </a:fld>
            <a:endParaRPr lang="en-US" spc="-10" dirty="0"/>
          </a:p>
        </p:txBody>
      </p:sp>
    </p:spTree>
    <p:extLst>
      <p:ext uri="{BB962C8B-B14F-4D97-AF65-F5344CB8AC3E}">
        <p14:creationId xmlns:p14="http://schemas.microsoft.com/office/powerpoint/2010/main" val="2192276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a:xfrm>
            <a:off x="457200" y="365126"/>
            <a:ext cx="8058150" cy="1325563"/>
          </a:xfrm>
        </p:spPr>
        <p:txBody>
          <a:bodyPr>
            <a:normAutofit/>
          </a:bodyPr>
          <a:lstStyle/>
          <a:p>
            <a:r>
              <a:rPr lang="en-US" sz="3200" b="1" dirty="0">
                <a:latin typeface="Arial" panose="020B0604020202020204" pitchFamily="34" charset="0"/>
                <a:cs typeface="Arial" panose="020B0604020202020204" pitchFamily="34" charset="0"/>
              </a:rPr>
              <a:t>Course Project (CP): 25% of Class Grade</a:t>
            </a:r>
          </a:p>
        </p:txBody>
      </p:sp>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338959" y="1690689"/>
            <a:ext cx="8210550" cy="4351338"/>
          </a:xfrm>
        </p:spPr>
        <p:txBody>
          <a:bodyPr>
            <a:normAutofit/>
          </a:bodyPr>
          <a:lstStyle/>
          <a:p>
            <a:pPr marL="664845" lvl="1" indent="-285750">
              <a:lnSpc>
                <a:spcPct val="100000"/>
              </a:lnSpc>
              <a:spcBef>
                <a:spcPts val="600"/>
              </a:spcBef>
              <a:buClr>
                <a:schemeClr val="tx1"/>
              </a:buClr>
              <a:buSzPct val="100000"/>
              <a:tabLst>
                <a:tab pos="652780" algn="l"/>
              </a:tabLst>
            </a:pPr>
            <a:r>
              <a:rPr lang="en-US" sz="2400" dirty="0">
                <a:latin typeface="Arial" panose="020B0604020202020204" pitchFamily="34" charset="0"/>
                <a:cs typeface="Arial" panose="020B0604020202020204" pitchFamily="34" charset="0"/>
              </a:rPr>
              <a:t>There will be a final course Team project.</a:t>
            </a:r>
          </a:p>
          <a:p>
            <a:pPr marL="664845" lvl="1" indent="-285750">
              <a:lnSpc>
                <a:spcPct val="100000"/>
              </a:lnSpc>
              <a:spcBef>
                <a:spcPts val="600"/>
              </a:spcBef>
              <a:buClr>
                <a:schemeClr val="tx1"/>
              </a:buClr>
              <a:buSzPct val="100000"/>
              <a:tabLst>
                <a:tab pos="652780" algn="l"/>
              </a:tabLst>
            </a:pPr>
            <a:r>
              <a:rPr lang="en-US" sz="2400" dirty="0">
                <a:latin typeface="Arial" panose="020B0604020202020204" pitchFamily="34" charset="0"/>
                <a:cs typeface="Arial" panose="020B0604020202020204" pitchFamily="34" charset="0"/>
              </a:rPr>
              <a:t>It will focus on:</a:t>
            </a:r>
          </a:p>
          <a:p>
            <a:pPr marL="1007745" lvl="2" indent="-285750">
              <a:lnSpc>
                <a:spcPct val="100000"/>
              </a:lnSpc>
              <a:spcBef>
                <a:spcPts val="615"/>
              </a:spcBef>
              <a:buClr>
                <a:schemeClr val="accent2"/>
              </a:buClr>
              <a:buSzPct val="100000"/>
              <a:tabLst>
                <a:tab pos="652780" algn="l"/>
              </a:tabLst>
            </a:pPr>
            <a:r>
              <a:rPr lang="en-US" sz="2400" dirty="0">
                <a:latin typeface="Arial" panose="020B0604020202020204" pitchFamily="34" charset="0"/>
                <a:cs typeface="Arial" panose="020B0604020202020204" pitchFamily="34" charset="0"/>
              </a:rPr>
              <a:t>hands-on experience with </a:t>
            </a:r>
            <a:r>
              <a:rPr lang="en-US" sz="2400" b="1" dirty="0">
                <a:latin typeface="Arial" panose="020B0604020202020204" pitchFamily="34" charset="0"/>
                <a:cs typeface="Arial" panose="020B0604020202020204" pitchFamily="34" charset="0"/>
              </a:rPr>
              <a:t>big data</a:t>
            </a:r>
            <a:r>
              <a:rPr lang="en-US" sz="2400" dirty="0">
                <a:latin typeface="Arial" panose="020B0604020202020204" pitchFamily="34" charset="0"/>
                <a:cs typeface="Arial" panose="020B0604020202020204" pitchFamily="34" charset="0"/>
              </a:rPr>
              <a:t>, real application</a:t>
            </a:r>
          </a:p>
          <a:p>
            <a:pPr marL="1007745" lvl="2" indent="-285750">
              <a:lnSpc>
                <a:spcPct val="100000"/>
              </a:lnSpc>
              <a:spcBef>
                <a:spcPts val="600"/>
              </a:spcBef>
              <a:buClr>
                <a:schemeClr val="accent2"/>
              </a:buClr>
              <a:buSzPct val="100000"/>
              <a:tabLst>
                <a:tab pos="652780" algn="l"/>
              </a:tabLst>
            </a:pPr>
            <a:r>
              <a:rPr lang="en-US" sz="2400" dirty="0">
                <a:latin typeface="Arial" panose="020B0604020202020204" pitchFamily="34" charset="0"/>
                <a:cs typeface="Arial" panose="020B0604020202020204" pitchFamily="34" charset="0"/>
              </a:rPr>
              <a:t>Must design, implement (programming), and evaluate,</a:t>
            </a:r>
          </a:p>
          <a:p>
            <a:pPr marL="1007745" lvl="2" indent="-285750">
              <a:lnSpc>
                <a:spcPct val="100000"/>
              </a:lnSpc>
              <a:spcBef>
                <a:spcPts val="600"/>
              </a:spcBef>
              <a:buClr>
                <a:schemeClr val="accent2"/>
              </a:buClr>
              <a:buSzPct val="100000"/>
              <a:tabLst>
                <a:tab pos="652780" algn="l"/>
              </a:tabLst>
            </a:pPr>
            <a:r>
              <a:rPr lang="en-US" sz="2400" dirty="0">
                <a:latin typeface="Arial" panose="020B0604020202020204" pitchFamily="34" charset="0"/>
                <a:cs typeface="Arial" panose="020B0604020202020204" pitchFamily="34" charset="0"/>
              </a:rPr>
              <a:t>open to novel solutions, and </a:t>
            </a:r>
          </a:p>
          <a:p>
            <a:pPr marL="1007745" lvl="2" indent="-285750">
              <a:lnSpc>
                <a:spcPct val="100000"/>
              </a:lnSpc>
              <a:spcBef>
                <a:spcPts val="600"/>
              </a:spcBef>
              <a:buClr>
                <a:schemeClr val="accent2"/>
              </a:buClr>
              <a:buSzPct val="100000"/>
              <a:tabLst>
                <a:tab pos="652780" algn="l"/>
              </a:tabLst>
            </a:pPr>
            <a:r>
              <a:rPr lang="en-US" sz="2400" dirty="0">
                <a:latin typeface="Arial" panose="020B0604020202020204" pitchFamily="34" charset="0"/>
                <a:cs typeface="Arial" panose="020B0604020202020204" pitchFamily="34" charset="0"/>
              </a:rPr>
              <a:t>Will be based on implementation of relevant algorithms studied in class</a:t>
            </a:r>
          </a:p>
          <a:p>
            <a:pPr marL="721995" lvl="2" indent="0">
              <a:lnSpc>
                <a:spcPct val="100000"/>
              </a:lnSpc>
              <a:spcBef>
                <a:spcPts val="600"/>
              </a:spcBef>
              <a:buClr>
                <a:srgbClr val="93B6D2"/>
              </a:buClr>
              <a:buSzPct val="70000"/>
              <a:buNone/>
              <a:tabLst>
                <a:tab pos="652780" algn="l"/>
              </a:tabLst>
            </a:pPr>
            <a:endParaRPr lang="en-US" sz="17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FEF78C12-6F62-EC49-AC2D-B831E89C25BF}"/>
              </a:ext>
            </a:extLst>
          </p:cNvPr>
          <p:cNvSpPr>
            <a:spLocks noGrp="1"/>
          </p:cNvSpPr>
          <p:nvPr>
            <p:ph type="dt" sz="half" idx="10"/>
          </p:nvPr>
        </p:nvSpPr>
        <p:spPr/>
        <p:txBody>
          <a:bodyPr/>
          <a:lstStyle/>
          <a:p>
            <a:pPr marL="12700">
              <a:lnSpc>
                <a:spcPts val="1580"/>
              </a:lnSpc>
            </a:pPr>
            <a:fld id="{99F6D03C-030C-3347-BFE1-D29783F9B4B2}"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16CB9222-02B0-DB4B-B482-DF2492DE8513}"/>
              </a:ext>
            </a:extLst>
          </p:cNvPr>
          <p:cNvSpPr>
            <a:spLocks noGrp="1"/>
          </p:cNvSpPr>
          <p:nvPr>
            <p:ph type="sldNum" sz="quarter" idx="12"/>
          </p:nvPr>
        </p:nvSpPr>
        <p:spPr/>
        <p:txBody>
          <a:bodyPr/>
          <a:lstStyle/>
          <a:p>
            <a:pPr marL="38100">
              <a:lnSpc>
                <a:spcPts val="1365"/>
              </a:lnSpc>
            </a:pPr>
            <a:fld id="{81D60167-4931-47E6-BA6A-407CBD079E47}" type="slidenum">
              <a:rPr lang="en-US" spc="-10" smtClean="0"/>
              <a:t>18</a:t>
            </a:fld>
            <a:endParaRPr lang="en-US" spc="-10" dirty="0"/>
          </a:p>
        </p:txBody>
      </p:sp>
    </p:spTree>
    <p:extLst>
      <p:ext uri="{BB962C8B-B14F-4D97-AF65-F5344CB8AC3E}">
        <p14:creationId xmlns:p14="http://schemas.microsoft.com/office/powerpoint/2010/main" val="300237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a:xfrm>
            <a:off x="152400" y="365126"/>
            <a:ext cx="8991600" cy="1325563"/>
          </a:xfrm>
        </p:spPr>
        <p:txBody>
          <a:bodyPr>
            <a:normAutofit/>
          </a:bodyPr>
          <a:lstStyle/>
          <a:p>
            <a:r>
              <a:rPr lang="en-US" sz="2800" b="1" dirty="0">
                <a:latin typeface="Arial" panose="020B0604020202020204" pitchFamily="34" charset="0"/>
                <a:cs typeface="Arial" panose="020B0604020202020204" pitchFamily="34" charset="0"/>
              </a:rPr>
              <a:t>Course Project (CP) : 25% of Class Grade (cont’d)</a:t>
            </a:r>
          </a:p>
        </p:txBody>
      </p:sp>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628650" y="1690689"/>
            <a:ext cx="8134350" cy="4351338"/>
          </a:xfrm>
        </p:spPr>
        <p:txBody>
          <a:bodyPr>
            <a:normAutofit lnSpcReduction="10000"/>
          </a:bodyPr>
          <a:lstStyle/>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The project code and report should be submitted to Canvas on due date.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The number of pages for the report should be </a:t>
            </a:r>
            <a:r>
              <a:rPr lang="en-US" sz="2400" u="sng" dirty="0">
                <a:latin typeface="Arial" panose="020B0604020202020204" pitchFamily="34" charset="0"/>
                <a:cs typeface="Arial" panose="020B0604020202020204" pitchFamily="34" charset="0"/>
              </a:rPr>
              <a:t>maximum of</a:t>
            </a:r>
            <a:r>
              <a:rPr lang="en-US" sz="2400" dirty="0">
                <a:latin typeface="Arial" panose="020B0604020202020204" pitchFamily="34" charset="0"/>
                <a:cs typeface="Arial" panose="020B0604020202020204" pitchFamily="34" charset="0"/>
              </a:rPr>
              <a:t> 3 pages or as instructed.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The report should include a title, student name, an abstract, an introduction to the problem, methods, results, conclusion, and references(if any).</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Specific Instruction will be given later. </a:t>
            </a:r>
          </a:p>
          <a:p>
            <a:pPr marL="721995" lvl="2" indent="0">
              <a:lnSpc>
                <a:spcPct val="100000"/>
              </a:lnSpc>
              <a:spcBef>
                <a:spcPts val="600"/>
              </a:spcBef>
              <a:buClr>
                <a:srgbClr val="93B6D2"/>
              </a:buClr>
              <a:buSzPct val="70000"/>
              <a:buNone/>
              <a:tabLst>
                <a:tab pos="652780" algn="l"/>
              </a:tabLst>
            </a:pPr>
            <a:endParaRPr lang="en-US" sz="17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DC9D68D-96DA-D642-9D52-7C6B608A861E}"/>
              </a:ext>
            </a:extLst>
          </p:cNvPr>
          <p:cNvSpPr>
            <a:spLocks noGrp="1"/>
          </p:cNvSpPr>
          <p:nvPr>
            <p:ph type="dt" sz="half" idx="10"/>
          </p:nvPr>
        </p:nvSpPr>
        <p:spPr/>
        <p:txBody>
          <a:bodyPr/>
          <a:lstStyle/>
          <a:p>
            <a:pPr marL="12700">
              <a:lnSpc>
                <a:spcPts val="1580"/>
              </a:lnSpc>
            </a:pPr>
            <a:fld id="{4370146A-7BC5-034F-AC50-7B7900842F38}"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723179E7-CD81-6A45-A8F4-41D45CC5AC81}"/>
              </a:ext>
            </a:extLst>
          </p:cNvPr>
          <p:cNvSpPr>
            <a:spLocks noGrp="1"/>
          </p:cNvSpPr>
          <p:nvPr>
            <p:ph type="sldNum" sz="quarter" idx="12"/>
          </p:nvPr>
        </p:nvSpPr>
        <p:spPr/>
        <p:txBody>
          <a:bodyPr/>
          <a:lstStyle/>
          <a:p>
            <a:pPr marL="38100">
              <a:lnSpc>
                <a:spcPts val="1365"/>
              </a:lnSpc>
            </a:pPr>
            <a:fld id="{81D60167-4931-47E6-BA6A-407CBD079E47}" type="slidenum">
              <a:rPr lang="en-US" spc="-10" smtClean="0"/>
              <a:t>19</a:t>
            </a:fld>
            <a:endParaRPr lang="en-US" spc="-10" dirty="0"/>
          </a:p>
        </p:txBody>
      </p:sp>
    </p:spTree>
    <p:extLst>
      <p:ext uri="{BB962C8B-B14F-4D97-AF65-F5344CB8AC3E}">
        <p14:creationId xmlns:p14="http://schemas.microsoft.com/office/powerpoint/2010/main" val="318495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51DF-AE05-5D4A-85C7-C4D2405B3A0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7E04268B-5283-694D-BE8E-85BA9CF9BFAC}"/>
              </a:ext>
            </a:extLst>
          </p:cNvPr>
          <p:cNvSpPr>
            <a:spLocks noGrp="1"/>
          </p:cNvSpPr>
          <p:nvPr>
            <p:ph idx="1"/>
          </p:nvPr>
        </p:nvSpPr>
        <p:spPr>
          <a:xfrm>
            <a:off x="628650" y="1711710"/>
            <a:ext cx="7886700" cy="4351338"/>
          </a:xfrm>
        </p:spPr>
        <p:txBody>
          <a:bodyPr>
            <a:noAutofit/>
          </a:bodyPr>
          <a:lstStyle/>
          <a:p>
            <a:pPr>
              <a:lnSpc>
                <a:spcPct val="100000"/>
              </a:lnSpc>
            </a:pPr>
            <a:r>
              <a:rPr lang="en-US" sz="2600" b="1" dirty="0">
                <a:latin typeface="Arial" panose="020B0604020202020204" pitchFamily="34" charset="0"/>
                <a:cs typeface="Arial" panose="020B0604020202020204" pitchFamily="34" charset="0"/>
                <a:hlinkClick r:id="rId2"/>
              </a:rPr>
              <a:t>Oluwatosin Oluwadare Ph.D.</a:t>
            </a:r>
            <a:endParaRPr lang="en-US" sz="2600" dirty="0">
              <a:latin typeface="Arial" panose="020B0604020202020204" pitchFamily="34" charset="0"/>
              <a:cs typeface="Arial" panose="020B0604020202020204" pitchFamily="34" charset="0"/>
            </a:endParaRPr>
          </a:p>
          <a:p>
            <a:pPr>
              <a:lnSpc>
                <a:spcPct val="100000"/>
              </a:lnSpc>
            </a:pPr>
            <a:r>
              <a:rPr lang="en-US" sz="2600" dirty="0">
                <a:latin typeface="Arial" panose="020B0604020202020204" pitchFamily="34" charset="0"/>
                <a:cs typeface="Arial" panose="020B0604020202020204" pitchFamily="34" charset="0"/>
              </a:rPr>
              <a:t>Assistant Professor of Computer Science and Bachelor of Innovation</a:t>
            </a:r>
          </a:p>
          <a:p>
            <a:pPr>
              <a:lnSpc>
                <a:spcPct val="100000"/>
              </a:lnSpc>
            </a:pPr>
            <a:r>
              <a:rPr lang="en-US" sz="2600" dirty="0">
                <a:latin typeface="Arial" panose="020B0604020202020204" pitchFamily="34" charset="0"/>
                <a:cs typeface="Arial" panose="020B0604020202020204" pitchFamily="34" charset="0"/>
              </a:rPr>
              <a:t>Office: Engineering Building - ENG 244</a:t>
            </a:r>
          </a:p>
          <a:p>
            <a:pPr>
              <a:lnSpc>
                <a:spcPct val="100000"/>
              </a:lnSpc>
            </a:pPr>
            <a:r>
              <a:rPr lang="en-US" sz="2600" dirty="0">
                <a:latin typeface="Arial" panose="020B0604020202020204" pitchFamily="34" charset="0"/>
                <a:cs typeface="Arial" panose="020B0604020202020204" pitchFamily="34" charset="0"/>
              </a:rPr>
              <a:t>Phone: 719-255-3004</a:t>
            </a:r>
          </a:p>
          <a:p>
            <a:pPr>
              <a:lnSpc>
                <a:spcPct val="100000"/>
              </a:lnSpc>
            </a:pPr>
            <a:r>
              <a:rPr lang="en-US" sz="2600" dirty="0">
                <a:latin typeface="Arial" panose="020B0604020202020204" pitchFamily="34" charset="0"/>
                <a:cs typeface="Arial" panose="020B0604020202020204" pitchFamily="34" charset="0"/>
              </a:rPr>
              <a:t>E-mail: </a:t>
            </a:r>
            <a:r>
              <a:rPr lang="en-US" sz="2600" dirty="0" err="1">
                <a:latin typeface="Arial" panose="020B0604020202020204" pitchFamily="34" charset="0"/>
                <a:cs typeface="Arial" panose="020B0604020202020204" pitchFamily="34" charset="0"/>
              </a:rPr>
              <a:t>ooluwada@uccs.edu</a:t>
            </a:r>
            <a:endParaRPr lang="en-US" sz="2600" dirty="0">
              <a:latin typeface="Arial" panose="020B0604020202020204" pitchFamily="34" charset="0"/>
              <a:cs typeface="Arial" panose="020B0604020202020204" pitchFamily="34" charset="0"/>
            </a:endParaRPr>
          </a:p>
          <a:p>
            <a:pPr>
              <a:lnSpc>
                <a:spcPct val="100000"/>
              </a:lnSpc>
            </a:pPr>
            <a:r>
              <a:rPr lang="en-US" sz="2600" dirty="0">
                <a:latin typeface="Arial" panose="020B0604020202020204" pitchFamily="34" charset="0"/>
                <a:cs typeface="Arial" panose="020B0604020202020204" pitchFamily="34" charset="0"/>
              </a:rPr>
              <a:t>Website: </a:t>
            </a:r>
            <a:r>
              <a:rPr lang="en-US" sz="1800" dirty="0">
                <a:latin typeface="Arial" panose="020B0604020202020204" pitchFamily="34" charset="0"/>
                <a:cs typeface="Arial" panose="020B0604020202020204" pitchFamily="34" charset="0"/>
                <a:hlinkClick r:id="rId3"/>
              </a:rPr>
              <a:t>https://uccs-bioinformatics.com/oluwatosin-oluwadare/</a:t>
            </a:r>
            <a:endParaRPr lang="en-US" sz="18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9F4A8506-D07B-9A42-ADA9-699C926CD706}"/>
              </a:ext>
            </a:extLst>
          </p:cNvPr>
          <p:cNvSpPr>
            <a:spLocks noGrp="1"/>
          </p:cNvSpPr>
          <p:nvPr>
            <p:ph type="dt" sz="half" idx="10"/>
          </p:nvPr>
        </p:nvSpPr>
        <p:spPr/>
        <p:txBody>
          <a:bodyPr/>
          <a:lstStyle/>
          <a:p>
            <a:pPr marL="12700">
              <a:lnSpc>
                <a:spcPts val="1580"/>
              </a:lnSpc>
            </a:pPr>
            <a:fld id="{EB777273-987E-2C48-BAB3-D3E540B5585F}"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67E39299-6B97-7F45-8DBA-D8AAC6E424F2}"/>
              </a:ext>
            </a:extLst>
          </p:cNvPr>
          <p:cNvSpPr>
            <a:spLocks noGrp="1"/>
          </p:cNvSpPr>
          <p:nvPr>
            <p:ph type="sldNum" sz="quarter" idx="12"/>
          </p:nvPr>
        </p:nvSpPr>
        <p:spPr/>
        <p:txBody>
          <a:bodyPr/>
          <a:lstStyle/>
          <a:p>
            <a:pPr marL="38100">
              <a:lnSpc>
                <a:spcPts val="1365"/>
              </a:lnSpc>
            </a:pPr>
            <a:fld id="{81D60167-4931-47E6-BA6A-407CBD079E47}" type="slidenum">
              <a:rPr lang="en-US" spc="-10" smtClean="0"/>
              <a:t>2</a:t>
            </a:fld>
            <a:endParaRPr lang="en-US" spc="-10" dirty="0"/>
          </a:p>
        </p:txBody>
      </p:sp>
    </p:spTree>
    <p:extLst>
      <p:ext uri="{BB962C8B-B14F-4D97-AF65-F5344CB8AC3E}">
        <p14:creationId xmlns:p14="http://schemas.microsoft.com/office/powerpoint/2010/main" val="3526242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16AB0AA-7B97-6C48-A4F0-1F4D01C8676A}"/>
              </a:ext>
            </a:extLst>
          </p:cNvPr>
          <p:cNvSpPr>
            <a:spLocks noGrp="1"/>
          </p:cNvSpPr>
          <p:nvPr>
            <p:ph type="title"/>
          </p:nvPr>
        </p:nvSpPr>
        <p:spPr/>
        <p:txBody>
          <a:bodyPr/>
          <a:lstStyle/>
          <a:p>
            <a:pPr>
              <a:defRPr/>
            </a:pPr>
            <a:r>
              <a:rPr lang="en-US" b="1" dirty="0">
                <a:latin typeface="Arial" panose="020B0604020202020204" pitchFamily="34" charset="0"/>
                <a:cs typeface="Arial" panose="020B0604020202020204" pitchFamily="34" charset="0"/>
              </a:rPr>
              <a:t>Programming Language: R</a:t>
            </a:r>
          </a:p>
        </p:txBody>
      </p:sp>
      <p:sp>
        <p:nvSpPr>
          <p:cNvPr id="31747" name="Content Placeholder 2">
            <a:extLst>
              <a:ext uri="{FF2B5EF4-FFF2-40B4-BE49-F238E27FC236}">
                <a16:creationId xmlns:a16="http://schemas.microsoft.com/office/drawing/2014/main" id="{310466E2-6375-3848-8FE0-7F9121B3615E}"/>
              </a:ext>
            </a:extLst>
          </p:cNvPr>
          <p:cNvSpPr>
            <a:spLocks noGrp="1"/>
          </p:cNvSpPr>
          <p:nvPr>
            <p:ph idx="1"/>
          </p:nvPr>
        </p:nvSpPr>
        <p:spPr/>
        <p:txBody>
          <a:bodyPr>
            <a:normAutofit fontScale="92500" lnSpcReduction="10000"/>
          </a:bodyPr>
          <a:lstStyle/>
          <a:p>
            <a:r>
              <a:rPr lang="en-US" altLang="en-US" sz="2600" dirty="0">
                <a:latin typeface="Arial" panose="020B0604020202020204" pitchFamily="34" charset="0"/>
                <a:ea typeface="ＭＳ Ｐゴシック" panose="020B0600070205080204" pitchFamily="34" charset="-128"/>
                <a:cs typeface="Arial" panose="020B0604020202020204" pitchFamily="34" charset="0"/>
              </a:rPr>
              <a:t> R is a programming environment that will be used in this course.</a:t>
            </a:r>
          </a:p>
          <a:p>
            <a:endParaRPr lang="en-US" altLang="en-US" sz="26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600" dirty="0">
                <a:latin typeface="Arial" panose="020B0604020202020204" pitchFamily="34" charset="0"/>
                <a:ea typeface="ＭＳ Ｐゴシック" panose="020B0600070205080204" pitchFamily="34" charset="-128"/>
                <a:cs typeface="Arial" panose="020B0604020202020204" pitchFamily="34" charset="0"/>
              </a:rPr>
              <a:t>We will be learning this language from scratch.</a:t>
            </a:r>
          </a:p>
          <a:p>
            <a:endParaRPr lang="en-US" altLang="en-US" sz="2600" b="1"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r>
              <a:rPr lang="en-US" altLang="en-US" sz="2600" dirty="0">
                <a:latin typeface="Arial" panose="020B0604020202020204" pitchFamily="34" charset="0"/>
                <a:ea typeface="ＭＳ Ｐゴシック" panose="020B0600070205080204" pitchFamily="34" charset="-128"/>
                <a:cs typeface="Arial" panose="020B0604020202020204" pitchFamily="34" charset="0"/>
              </a:rPr>
              <a:t>Some of you might have programming experience (</a:t>
            </a:r>
            <a:r>
              <a:rPr lang="en-US" altLang="en-US" sz="26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show of hands</a:t>
            </a:r>
            <a:r>
              <a:rPr lang="en-US" altLang="en-US" sz="2600" dirty="0">
                <a:latin typeface="Arial" panose="020B0604020202020204" pitchFamily="34" charset="0"/>
                <a:ea typeface="ＭＳ Ｐゴシック" panose="020B0600070205080204" pitchFamily="34" charset="-128"/>
                <a:cs typeface="Arial" panose="020B0604020202020204" pitchFamily="34" charset="0"/>
              </a:rPr>
              <a:t>); but I am going to assume none of you have a programming experience. I would prefer everyone is carried along in the class.</a:t>
            </a:r>
          </a:p>
          <a:p>
            <a:endParaRPr lang="en-US" altLang="en-US" sz="2600" b="1"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r>
              <a:rPr lang="en-US" altLang="en-US" sz="2600" dirty="0">
                <a:latin typeface="Arial" panose="020B0604020202020204" pitchFamily="34" charset="0"/>
                <a:ea typeface="ＭＳ Ｐゴシック" panose="020B0600070205080204" pitchFamily="34" charset="-128"/>
                <a:cs typeface="Arial" panose="020B0604020202020204" pitchFamily="34" charset="0"/>
              </a:rPr>
              <a:t>I would try to keep a balance, to make sure none of you gets bored or lost through the course of the class.</a:t>
            </a:r>
          </a:p>
          <a:p>
            <a:pPr marL="0" indent="0">
              <a:buNone/>
            </a:pPr>
            <a:endParaRPr lang="en-US" altLang="en-US" sz="26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1748" name="Date Placeholder 3">
            <a:extLst>
              <a:ext uri="{FF2B5EF4-FFF2-40B4-BE49-F238E27FC236}">
                <a16:creationId xmlns:a16="http://schemas.microsoft.com/office/drawing/2014/main" id="{4A7F32EA-EB26-364E-B003-135F057A9BD8}"/>
              </a:ext>
            </a:extLst>
          </p:cNvPr>
          <p:cNvSpPr>
            <a:spLocks noGrp="1"/>
          </p:cNvSpPr>
          <p:nvPr>
            <p:ph type="dt" sz="quarter" idx="10"/>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8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8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8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8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8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eaLnBrk="1" hangingPunct="1"/>
            <a:fld id="{3E92257C-78A9-BC48-A3B1-FEE0F2B66261}" type="datetime4">
              <a:rPr lang="en-US" altLang="en-US" sz="1200" smtClean="0">
                <a:latin typeface="Arial" panose="020B0604020202020204" pitchFamily="34" charset="0"/>
                <a:cs typeface="Arial" panose="020B0604020202020204" pitchFamily="34" charset="0"/>
              </a:rPr>
              <a:t>January 19, 2024</a:t>
            </a:fld>
            <a:endParaRPr lang="en-US" altLang="en-US" sz="1200">
              <a:latin typeface="Arial" panose="020B0604020202020204" pitchFamily="34" charset="0"/>
              <a:cs typeface="Arial" panose="020B0604020202020204" pitchFamily="34" charset="0"/>
            </a:endParaRPr>
          </a:p>
        </p:txBody>
      </p:sp>
      <p:sp>
        <p:nvSpPr>
          <p:cNvPr id="31750" name="Slide Number Placeholder 5">
            <a:extLst>
              <a:ext uri="{FF2B5EF4-FFF2-40B4-BE49-F238E27FC236}">
                <a16:creationId xmlns:a16="http://schemas.microsoft.com/office/drawing/2014/main" id="{536082D2-052E-2544-AAC6-94386E31F1A8}"/>
              </a:ext>
            </a:extLst>
          </p:cNvPr>
          <p:cNvSpPr>
            <a:spLocks noGrp="1"/>
          </p:cNvSpPr>
          <p:nvPr>
            <p:ph type="sldNum" sz="quarter" idx="12"/>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8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8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8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8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8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eaLnBrk="1" hangingPunct="1"/>
            <a:fld id="{178DB2A0-1203-EF45-959B-42795AC55AA2}" type="slidenum">
              <a:rPr lang="en-US" altLang="en-US" sz="1400">
                <a:latin typeface="Arial" panose="020B0604020202020204" pitchFamily="34" charset="0"/>
                <a:cs typeface="Arial" panose="020B0604020202020204" pitchFamily="34" charset="0"/>
              </a:rPr>
              <a:pPr eaLnBrk="1" hangingPunct="1"/>
              <a:t>20</a:t>
            </a:fld>
            <a:endParaRPr lang="en-US" alt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5250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Canvas</a:t>
            </a:r>
          </a:p>
        </p:txBody>
      </p:sp>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628650" y="1690689"/>
            <a:ext cx="7886700" cy="4351338"/>
          </a:xfrm>
        </p:spPr>
        <p:txBody>
          <a:bodyPr>
            <a:normAutofit/>
          </a:bodyPr>
          <a:lstStyle/>
          <a:p>
            <a:pPr marL="469900" indent="-457200">
              <a:lnSpc>
                <a:spcPct val="100000"/>
              </a:lnSpc>
              <a:spcBef>
                <a:spcPts val="795"/>
              </a:spcBef>
              <a:buClr>
                <a:schemeClr val="tx1"/>
              </a:buClr>
              <a:buSzPct val="100000"/>
              <a:tabLst>
                <a:tab pos="332740" algn="l"/>
              </a:tabLst>
            </a:pPr>
            <a:r>
              <a:rPr lang="en-US" sz="2600" dirty="0">
                <a:latin typeface="Arial" panose="020B0604020202020204" pitchFamily="34" charset="0"/>
                <a:cs typeface="Arial" panose="020B0604020202020204" pitchFamily="34" charset="0"/>
              </a:rPr>
              <a:t>Assignment solution file(.r, .pdf, .doc, .docx,. html). Specific instruction will be given for each assignment.</a:t>
            </a:r>
          </a:p>
          <a:p>
            <a:pPr marL="469900" indent="-457200">
              <a:lnSpc>
                <a:spcPct val="100000"/>
              </a:lnSpc>
              <a:spcBef>
                <a:spcPts val="795"/>
              </a:spcBef>
              <a:buClr>
                <a:schemeClr val="tx1"/>
              </a:buClr>
              <a:buSzPct val="100000"/>
              <a:tabLst>
                <a:tab pos="332740" algn="l"/>
              </a:tabLst>
            </a:pPr>
            <a:endParaRPr lang="en-US" sz="2600" dirty="0">
              <a:latin typeface="Arial" panose="020B0604020202020204" pitchFamily="34" charset="0"/>
              <a:cs typeface="Arial" panose="020B0604020202020204" pitchFamily="34" charset="0"/>
            </a:endParaRPr>
          </a:p>
          <a:p>
            <a:pPr marL="469900" marR="5080" indent="-457200">
              <a:lnSpc>
                <a:spcPct val="100000"/>
              </a:lnSpc>
              <a:spcBef>
                <a:spcPts val="700"/>
              </a:spcBef>
              <a:buClr>
                <a:schemeClr val="tx1"/>
              </a:buClr>
              <a:buSzPct val="100000"/>
              <a:tabLst>
                <a:tab pos="332740" algn="l"/>
              </a:tabLst>
            </a:pPr>
            <a:r>
              <a:rPr lang="en-US" sz="2600" dirty="0">
                <a:latin typeface="Arial" panose="020B0604020202020204" pitchFamily="34" charset="0"/>
                <a:cs typeface="Arial" panose="020B0604020202020204" pitchFamily="34" charset="0"/>
              </a:rPr>
              <a:t>Submission (we don’t accept email submission or  hard-copy)</a:t>
            </a:r>
          </a:p>
          <a:p>
            <a:pPr marL="469900" marR="5080" indent="-457200">
              <a:lnSpc>
                <a:spcPct val="100000"/>
              </a:lnSpc>
              <a:spcBef>
                <a:spcPts val="700"/>
              </a:spcBef>
              <a:buClr>
                <a:schemeClr val="tx1"/>
              </a:buClr>
              <a:buSzPct val="100000"/>
              <a:tabLst>
                <a:tab pos="332740" algn="l"/>
              </a:tabLst>
            </a:pPr>
            <a:endParaRPr lang="en-US" sz="2600" dirty="0">
              <a:latin typeface="Arial" panose="020B0604020202020204" pitchFamily="34" charset="0"/>
              <a:cs typeface="Arial" panose="020B0604020202020204" pitchFamily="34" charset="0"/>
            </a:endParaRPr>
          </a:p>
          <a:p>
            <a:pPr marL="469900" indent="-457200">
              <a:lnSpc>
                <a:spcPct val="100000"/>
              </a:lnSpc>
              <a:spcBef>
                <a:spcPts val="705"/>
              </a:spcBef>
              <a:buClr>
                <a:schemeClr val="tx1"/>
              </a:buClr>
              <a:buSzPct val="100000"/>
              <a:tabLst>
                <a:tab pos="332740" algn="l"/>
              </a:tabLst>
            </a:pPr>
            <a:r>
              <a:rPr lang="en-US" sz="2600" dirty="0">
                <a:latin typeface="Arial" panose="020B0604020202020204" pitchFamily="34" charset="0"/>
                <a:cs typeface="Arial" panose="020B0604020202020204" pitchFamily="34" charset="0"/>
              </a:rPr>
              <a:t>Grades.</a:t>
            </a:r>
          </a:p>
          <a:p>
            <a:pPr marL="721995" lvl="2" indent="0">
              <a:lnSpc>
                <a:spcPct val="100000"/>
              </a:lnSpc>
              <a:spcBef>
                <a:spcPts val="600"/>
              </a:spcBef>
              <a:buClr>
                <a:srgbClr val="93B6D2"/>
              </a:buClr>
              <a:buSzPct val="70000"/>
              <a:buNone/>
              <a:tabLst>
                <a:tab pos="652780" algn="l"/>
              </a:tabLst>
            </a:pPr>
            <a:endParaRPr lang="en-US" sz="26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387B7511-6F86-8948-AB2B-C7CB07E20516}"/>
              </a:ext>
            </a:extLst>
          </p:cNvPr>
          <p:cNvSpPr>
            <a:spLocks noGrp="1"/>
          </p:cNvSpPr>
          <p:nvPr>
            <p:ph type="dt" sz="half" idx="10"/>
          </p:nvPr>
        </p:nvSpPr>
        <p:spPr/>
        <p:txBody>
          <a:bodyPr/>
          <a:lstStyle/>
          <a:p>
            <a:pPr marL="12700">
              <a:lnSpc>
                <a:spcPts val="1580"/>
              </a:lnSpc>
            </a:pPr>
            <a:fld id="{1892EA08-A151-8840-AC41-CD4FCC9AB876}"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4CAB201B-7DE6-A144-BA01-64C1C24FB6CF}"/>
              </a:ext>
            </a:extLst>
          </p:cNvPr>
          <p:cNvSpPr>
            <a:spLocks noGrp="1"/>
          </p:cNvSpPr>
          <p:nvPr>
            <p:ph type="sldNum" sz="quarter" idx="12"/>
          </p:nvPr>
        </p:nvSpPr>
        <p:spPr/>
        <p:txBody>
          <a:bodyPr/>
          <a:lstStyle/>
          <a:p>
            <a:pPr marL="38100">
              <a:lnSpc>
                <a:spcPts val="1365"/>
              </a:lnSpc>
            </a:pPr>
            <a:fld id="{81D60167-4931-47E6-BA6A-407CBD079E47}" type="slidenum">
              <a:rPr lang="en-US" spc="-10" smtClean="0"/>
              <a:t>21</a:t>
            </a:fld>
            <a:endParaRPr lang="en-US" spc="-10" dirty="0"/>
          </a:p>
        </p:txBody>
      </p:sp>
    </p:spTree>
    <p:extLst>
      <p:ext uri="{BB962C8B-B14F-4D97-AF65-F5344CB8AC3E}">
        <p14:creationId xmlns:p14="http://schemas.microsoft.com/office/powerpoint/2010/main" val="2728844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Deadlines</a:t>
            </a:r>
          </a:p>
        </p:txBody>
      </p:sp>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628650" y="1690689"/>
            <a:ext cx="8058150" cy="4351338"/>
          </a:xfrm>
        </p:spPr>
        <p:txBody>
          <a:bodyPr>
            <a:normAutofit lnSpcReduction="10000"/>
          </a:bodyPr>
          <a:lstStyle/>
          <a:p>
            <a:pPr marL="355600" indent="-342900">
              <a:lnSpc>
                <a:spcPct val="100000"/>
              </a:lnSpc>
              <a:spcBef>
                <a:spcPts val="105"/>
              </a:spcBef>
              <a:buClr>
                <a:schemeClr val="tx1"/>
              </a:buClr>
              <a:buSzPct val="100000"/>
              <a:tabLst>
                <a:tab pos="332740" algn="l"/>
              </a:tabLst>
            </a:pPr>
            <a:r>
              <a:rPr lang="en-US" sz="2600" dirty="0">
                <a:latin typeface="Arial" panose="020B0604020202020204" pitchFamily="34" charset="0"/>
                <a:cs typeface="Arial" panose="020B0604020202020204" pitchFamily="34" charset="0"/>
              </a:rPr>
              <a:t>Everything will be submitted through Canvas.</a:t>
            </a:r>
          </a:p>
          <a:p>
            <a:pPr marL="355600" indent="-342900">
              <a:lnSpc>
                <a:spcPct val="100000"/>
              </a:lnSpc>
              <a:spcBef>
                <a:spcPts val="105"/>
              </a:spcBef>
              <a:buClr>
                <a:schemeClr val="tx1"/>
              </a:buClr>
              <a:buSzPct val="100000"/>
              <a:tabLst>
                <a:tab pos="332740" algn="l"/>
              </a:tabLst>
            </a:pPr>
            <a:endParaRPr lang="en-US" sz="2600" dirty="0">
              <a:latin typeface="Arial" panose="020B0604020202020204" pitchFamily="34" charset="0"/>
              <a:cs typeface="Arial" panose="020B0604020202020204" pitchFamily="34" charset="0"/>
            </a:endParaRPr>
          </a:p>
          <a:p>
            <a:pPr marL="355600" indent="-342900">
              <a:lnSpc>
                <a:spcPct val="100000"/>
              </a:lnSpc>
              <a:buClr>
                <a:schemeClr val="tx1"/>
              </a:buClr>
              <a:buSzPct val="100000"/>
              <a:tabLst>
                <a:tab pos="332740" algn="l"/>
              </a:tabLst>
            </a:pPr>
            <a:r>
              <a:rPr lang="en-US" sz="2600" b="1" dirty="0">
                <a:latin typeface="Arial" panose="020B0604020202020204" pitchFamily="34" charset="0"/>
                <a:cs typeface="Arial" panose="020B0604020202020204" pitchFamily="34" charset="0"/>
              </a:rPr>
              <a:t>Due time</a:t>
            </a:r>
            <a:r>
              <a:rPr lang="en-US" sz="2600" dirty="0">
                <a:latin typeface="Arial" panose="020B0604020202020204" pitchFamily="34" charset="0"/>
                <a:cs typeface="Arial" panose="020B0604020202020204" pitchFamily="34" charset="0"/>
              </a:rPr>
              <a:t>:  Due dates will be followed strictly. 11:59 pm or on the Due Date provided on the course website.</a:t>
            </a:r>
          </a:p>
          <a:p>
            <a:pPr marL="12700" indent="0">
              <a:lnSpc>
                <a:spcPct val="100000"/>
              </a:lnSpc>
              <a:buClr>
                <a:schemeClr val="tx1"/>
              </a:buClr>
              <a:buSzPct val="100000"/>
              <a:buNone/>
              <a:tabLst>
                <a:tab pos="332740" algn="l"/>
              </a:tabLst>
            </a:pPr>
            <a:endParaRPr lang="en-US" sz="2600" dirty="0">
              <a:latin typeface="Arial" panose="020B0604020202020204" pitchFamily="34" charset="0"/>
              <a:cs typeface="Arial" panose="020B0604020202020204" pitchFamily="34" charset="0"/>
            </a:endParaRPr>
          </a:p>
          <a:p>
            <a:pPr marL="355600" marR="5080" indent="-342900">
              <a:lnSpc>
                <a:spcPct val="100000"/>
              </a:lnSpc>
              <a:buClr>
                <a:schemeClr val="tx1"/>
              </a:buClr>
              <a:buSzPct val="100000"/>
              <a:tabLst>
                <a:tab pos="332740" algn="l"/>
              </a:tabLst>
            </a:pPr>
            <a:r>
              <a:rPr lang="en-US" sz="2600" b="1" dirty="0">
                <a:latin typeface="Arial" panose="020B0604020202020204" pitchFamily="34" charset="0"/>
                <a:cs typeface="Arial" panose="020B0604020202020204" pitchFamily="34" charset="0"/>
              </a:rPr>
              <a:t>Late submission</a:t>
            </a:r>
            <a:r>
              <a:rPr lang="en-US" sz="2600" dirty="0">
                <a:latin typeface="Arial" panose="020B0604020202020204" pitchFamily="34" charset="0"/>
                <a:cs typeface="Arial" panose="020B0604020202020204" pitchFamily="34" charset="0"/>
              </a:rPr>
              <a:t>: 5-point deduction per hour, till you get 0. (The raw score of each assignment is 100. So,  there is </a:t>
            </a:r>
            <a:r>
              <a:rPr lang="en-US" sz="2600" b="1" dirty="0">
                <a:latin typeface="Arial" panose="020B0604020202020204" pitchFamily="34" charset="0"/>
                <a:cs typeface="Arial" panose="020B0604020202020204" pitchFamily="34" charset="0"/>
              </a:rPr>
              <a:t>no point</a:t>
            </a:r>
            <a:r>
              <a:rPr lang="en-US" sz="2600" dirty="0">
                <a:latin typeface="Arial" panose="020B0604020202020204" pitchFamily="34" charset="0"/>
                <a:cs typeface="Arial" panose="020B0604020202020204" pitchFamily="34" charset="0"/>
              </a:rPr>
              <a:t> in submitting it after 20 hours). This policy only applies to Homework.</a:t>
            </a:r>
          </a:p>
          <a:p>
            <a:pPr marL="721995" lvl="2" indent="0">
              <a:lnSpc>
                <a:spcPct val="100000"/>
              </a:lnSpc>
              <a:spcBef>
                <a:spcPts val="600"/>
              </a:spcBef>
              <a:buClr>
                <a:srgbClr val="93B6D2"/>
              </a:buClr>
              <a:buSzPct val="70000"/>
              <a:buNone/>
              <a:tabLst>
                <a:tab pos="652780" algn="l"/>
              </a:tabLst>
            </a:pPr>
            <a:endParaRPr lang="en-US" sz="26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E33D5176-62C0-2D4B-BA74-AD21AC82D92D}"/>
              </a:ext>
            </a:extLst>
          </p:cNvPr>
          <p:cNvSpPr>
            <a:spLocks noGrp="1"/>
          </p:cNvSpPr>
          <p:nvPr>
            <p:ph type="dt" sz="half" idx="10"/>
          </p:nvPr>
        </p:nvSpPr>
        <p:spPr/>
        <p:txBody>
          <a:bodyPr/>
          <a:lstStyle/>
          <a:p>
            <a:pPr marL="12700">
              <a:lnSpc>
                <a:spcPts val="1580"/>
              </a:lnSpc>
            </a:pPr>
            <a:fld id="{C1699505-FE51-BD49-82D8-321CC1AA607F}"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AD07D71B-4628-8E45-91D5-DEF859DBADF7}"/>
              </a:ext>
            </a:extLst>
          </p:cNvPr>
          <p:cNvSpPr>
            <a:spLocks noGrp="1"/>
          </p:cNvSpPr>
          <p:nvPr>
            <p:ph type="sldNum" sz="quarter" idx="12"/>
          </p:nvPr>
        </p:nvSpPr>
        <p:spPr/>
        <p:txBody>
          <a:bodyPr/>
          <a:lstStyle/>
          <a:p>
            <a:pPr marL="38100">
              <a:lnSpc>
                <a:spcPts val="1365"/>
              </a:lnSpc>
            </a:pPr>
            <a:fld id="{81D60167-4931-47E6-BA6A-407CBD079E47}" type="slidenum">
              <a:rPr lang="en-US" spc="-10" smtClean="0"/>
              <a:t>22</a:t>
            </a:fld>
            <a:endParaRPr lang="en-US" spc="-10" dirty="0"/>
          </a:p>
        </p:txBody>
      </p:sp>
    </p:spTree>
    <p:extLst>
      <p:ext uri="{BB962C8B-B14F-4D97-AF65-F5344CB8AC3E}">
        <p14:creationId xmlns:p14="http://schemas.microsoft.com/office/powerpoint/2010/main" val="2731204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Regrading</a:t>
            </a:r>
          </a:p>
        </p:txBody>
      </p:sp>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533400" y="1690689"/>
            <a:ext cx="7981950" cy="4351338"/>
          </a:xfrm>
        </p:spPr>
        <p:txBody>
          <a:bodyPr>
            <a:normAutofit/>
          </a:bodyPr>
          <a:lstStyle/>
          <a:p>
            <a:pPr marL="355600" marR="5080" indent="-342900" algn="just">
              <a:lnSpc>
                <a:spcPct val="100000"/>
              </a:lnSpc>
              <a:spcBef>
                <a:spcPts val="105"/>
              </a:spcBef>
              <a:buClr>
                <a:schemeClr val="tx1"/>
              </a:buClr>
              <a:buSzPct val="100000"/>
              <a:tabLst>
                <a:tab pos="332740" algn="l"/>
              </a:tabLst>
            </a:pPr>
            <a:r>
              <a:rPr lang="en-US" sz="2400" dirty="0">
                <a:latin typeface="Arial" panose="020B0604020202020204" pitchFamily="34" charset="0"/>
                <a:cs typeface="Arial" panose="020B0604020202020204" pitchFamily="34" charset="0"/>
              </a:rPr>
              <a:t>Regrading request must be made within 7 days after we post scores on Canvas. Instructor or TA will handle regrade requests.</a:t>
            </a:r>
          </a:p>
          <a:p>
            <a:pPr marL="355600" marR="5080" indent="-342900" algn="just">
              <a:lnSpc>
                <a:spcPct val="100000"/>
              </a:lnSpc>
              <a:spcBef>
                <a:spcPts val="105"/>
              </a:spcBef>
              <a:buClr>
                <a:schemeClr val="tx1"/>
              </a:buClr>
              <a:buSzPct val="100000"/>
              <a:tabLst>
                <a:tab pos="332740" algn="l"/>
              </a:tabLst>
            </a:pPr>
            <a:endParaRPr lang="en-US" sz="2400" dirty="0">
              <a:latin typeface="Arial" panose="020B0604020202020204" pitchFamily="34" charset="0"/>
              <a:cs typeface="Arial" panose="020B0604020202020204" pitchFamily="34" charset="0"/>
            </a:endParaRPr>
          </a:p>
          <a:p>
            <a:pPr marL="355600" marR="286385" indent="-342900" algn="just">
              <a:lnSpc>
                <a:spcPct val="100000"/>
              </a:lnSpc>
              <a:buClr>
                <a:schemeClr val="tx1"/>
              </a:buClr>
              <a:buSzPct val="100000"/>
              <a:tabLst>
                <a:tab pos="332740" algn="l"/>
              </a:tabLst>
            </a:pPr>
            <a:r>
              <a:rPr lang="en-US" sz="2400" dirty="0">
                <a:latin typeface="Arial" panose="020B0604020202020204" pitchFamily="34" charset="0"/>
                <a:cs typeface="Arial" panose="020B0604020202020204" pitchFamily="34" charset="0"/>
              </a:rPr>
              <a:t>If student is not satisfied with the regarding results, you get 7 days to request again. The instructor will regrade, and the decision is final</a:t>
            </a:r>
            <a:r>
              <a:rPr lang="en-US" sz="240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138FA0BD-1B6C-D44B-B028-E0338F5567F9}"/>
              </a:ext>
            </a:extLst>
          </p:cNvPr>
          <p:cNvSpPr>
            <a:spLocks noGrp="1"/>
          </p:cNvSpPr>
          <p:nvPr>
            <p:ph type="dt" sz="half" idx="10"/>
          </p:nvPr>
        </p:nvSpPr>
        <p:spPr/>
        <p:txBody>
          <a:bodyPr/>
          <a:lstStyle/>
          <a:p>
            <a:pPr marL="12700">
              <a:lnSpc>
                <a:spcPts val="1580"/>
              </a:lnSpc>
            </a:pPr>
            <a:fld id="{05FBC0AF-A1DC-6E46-8923-C0D75E55848B}"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69244631-28D9-204F-B195-E8D04C6FE2A7}"/>
              </a:ext>
            </a:extLst>
          </p:cNvPr>
          <p:cNvSpPr>
            <a:spLocks noGrp="1"/>
          </p:cNvSpPr>
          <p:nvPr>
            <p:ph type="sldNum" sz="quarter" idx="12"/>
          </p:nvPr>
        </p:nvSpPr>
        <p:spPr/>
        <p:txBody>
          <a:bodyPr/>
          <a:lstStyle/>
          <a:p>
            <a:pPr marL="38100">
              <a:lnSpc>
                <a:spcPts val="1365"/>
              </a:lnSpc>
            </a:pPr>
            <a:fld id="{81D60167-4931-47E6-BA6A-407CBD079E47}" type="slidenum">
              <a:rPr lang="en-US" spc="-10" smtClean="0"/>
              <a:t>23</a:t>
            </a:fld>
            <a:endParaRPr lang="en-US" spc="-10" dirty="0"/>
          </a:p>
        </p:txBody>
      </p:sp>
    </p:spTree>
    <p:extLst>
      <p:ext uri="{BB962C8B-B14F-4D97-AF65-F5344CB8AC3E}">
        <p14:creationId xmlns:p14="http://schemas.microsoft.com/office/powerpoint/2010/main" val="2905703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Announcements</a:t>
            </a:r>
          </a:p>
        </p:txBody>
      </p:sp>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628650" y="1690689"/>
            <a:ext cx="7886700" cy="4351338"/>
          </a:xfrm>
        </p:spPr>
        <p:txBody>
          <a:bodyPr>
            <a:normAutofit/>
          </a:bodyPr>
          <a:lstStyle/>
          <a:p>
            <a:pPr marL="355600" marR="5080" indent="-342900" algn="just">
              <a:lnSpc>
                <a:spcPct val="100000"/>
              </a:lnSpc>
              <a:spcBef>
                <a:spcPts val="105"/>
              </a:spcBef>
              <a:buClr>
                <a:schemeClr val="tx1"/>
              </a:buClr>
              <a:buSzPct val="100000"/>
              <a:tabLst>
                <a:tab pos="332740" algn="l"/>
              </a:tabLst>
            </a:pPr>
            <a:r>
              <a:rPr lang="en-US" sz="2400" dirty="0">
                <a:latin typeface="Arial" panose="020B0604020202020204" pitchFamily="34" charset="0"/>
                <a:cs typeface="Arial" panose="020B0604020202020204" pitchFamily="34" charset="0"/>
              </a:rPr>
              <a:t>Check Canvas regularly for announcements and updates.</a:t>
            </a:r>
          </a:p>
        </p:txBody>
      </p:sp>
      <p:sp>
        <p:nvSpPr>
          <p:cNvPr id="4" name="Date Placeholder 3">
            <a:extLst>
              <a:ext uri="{FF2B5EF4-FFF2-40B4-BE49-F238E27FC236}">
                <a16:creationId xmlns:a16="http://schemas.microsoft.com/office/drawing/2014/main" id="{A3F46A01-6C27-8746-A512-1132AEB327E1}"/>
              </a:ext>
            </a:extLst>
          </p:cNvPr>
          <p:cNvSpPr>
            <a:spLocks noGrp="1"/>
          </p:cNvSpPr>
          <p:nvPr>
            <p:ph type="dt" sz="half" idx="10"/>
          </p:nvPr>
        </p:nvSpPr>
        <p:spPr/>
        <p:txBody>
          <a:bodyPr/>
          <a:lstStyle/>
          <a:p>
            <a:pPr marL="12700">
              <a:lnSpc>
                <a:spcPts val="1580"/>
              </a:lnSpc>
            </a:pPr>
            <a:fld id="{98403205-47ED-C54C-BEC1-4092CE9917C6}"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330F5725-00B9-DD47-8785-315AC602CDE9}"/>
              </a:ext>
            </a:extLst>
          </p:cNvPr>
          <p:cNvSpPr>
            <a:spLocks noGrp="1"/>
          </p:cNvSpPr>
          <p:nvPr>
            <p:ph type="sldNum" sz="quarter" idx="12"/>
          </p:nvPr>
        </p:nvSpPr>
        <p:spPr/>
        <p:txBody>
          <a:bodyPr/>
          <a:lstStyle/>
          <a:p>
            <a:pPr marL="38100">
              <a:lnSpc>
                <a:spcPts val="1365"/>
              </a:lnSpc>
            </a:pPr>
            <a:fld id="{81D60167-4931-47E6-BA6A-407CBD079E47}" type="slidenum">
              <a:rPr lang="en-US" spc="-10" smtClean="0"/>
              <a:t>24</a:t>
            </a:fld>
            <a:endParaRPr lang="en-US" spc="-10" dirty="0"/>
          </a:p>
        </p:txBody>
      </p:sp>
    </p:spTree>
    <p:extLst>
      <p:ext uri="{BB962C8B-B14F-4D97-AF65-F5344CB8AC3E}">
        <p14:creationId xmlns:p14="http://schemas.microsoft.com/office/powerpoint/2010/main" val="3087943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Course Review</a:t>
            </a:r>
          </a:p>
        </p:txBody>
      </p:sp>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628650" y="1690689"/>
            <a:ext cx="7886700" cy="4351338"/>
          </a:xfrm>
        </p:spPr>
        <p:txBody>
          <a:bodyPr>
            <a:normAutofit/>
          </a:bodyPr>
          <a:lstStyle/>
          <a:p>
            <a:pPr marL="332740" marR="5080" indent="-320040" algn="just">
              <a:lnSpc>
                <a:spcPct val="100000"/>
              </a:lnSpc>
              <a:spcBef>
                <a:spcPts val="105"/>
              </a:spcBef>
              <a:buClr>
                <a:schemeClr val="tx1"/>
              </a:buClr>
              <a:buSzPct val="100000"/>
              <a:tabLst>
                <a:tab pos="332740" algn="l"/>
              </a:tabLst>
            </a:pPr>
            <a:r>
              <a:rPr lang="en-US" sz="2600" dirty="0">
                <a:latin typeface="Arial" panose="020B0604020202020204" pitchFamily="34" charset="0"/>
                <a:cs typeface="Arial" panose="020B0604020202020204" pitchFamily="34" charset="0"/>
              </a:rPr>
              <a:t>We will have a course review at least once before the semester ends to ensure a smooth running of the class.</a:t>
            </a:r>
          </a:p>
          <a:p>
            <a:pPr marL="298450" marR="5080" indent="-285750" algn="just">
              <a:lnSpc>
                <a:spcPct val="100000"/>
              </a:lnSpc>
              <a:spcBef>
                <a:spcPts val="105"/>
              </a:spcBef>
              <a:buClr>
                <a:schemeClr val="tx1"/>
              </a:buClr>
              <a:buSzPct val="100000"/>
              <a:tabLst>
                <a:tab pos="332740" algn="l"/>
              </a:tabLst>
            </a:pPr>
            <a:endParaRPr lang="en-US" sz="2600" dirty="0">
              <a:latin typeface="Arial" panose="020B0604020202020204" pitchFamily="34" charset="0"/>
              <a:cs typeface="Arial" panose="020B0604020202020204" pitchFamily="34" charset="0"/>
            </a:endParaRPr>
          </a:p>
          <a:p>
            <a:pPr marL="332740" marR="5080" indent="-320040" algn="just">
              <a:lnSpc>
                <a:spcPct val="100000"/>
              </a:lnSpc>
              <a:spcBef>
                <a:spcPts val="105"/>
              </a:spcBef>
              <a:buClr>
                <a:schemeClr val="tx1"/>
              </a:buClr>
              <a:buSzPct val="100000"/>
              <a:tabLst>
                <a:tab pos="332740" algn="l"/>
              </a:tabLst>
            </a:pPr>
            <a:r>
              <a:rPr lang="en-US" sz="2600" dirty="0">
                <a:latin typeface="Arial" panose="020B0604020202020204" pitchFamily="34" charset="0"/>
                <a:cs typeface="Arial" panose="020B0604020202020204" pitchFamily="34" charset="0"/>
              </a:rPr>
              <a:t>Check the course schedule for the dates we have scheduled for this.</a:t>
            </a:r>
          </a:p>
        </p:txBody>
      </p:sp>
      <p:sp>
        <p:nvSpPr>
          <p:cNvPr id="4" name="Date Placeholder 3">
            <a:extLst>
              <a:ext uri="{FF2B5EF4-FFF2-40B4-BE49-F238E27FC236}">
                <a16:creationId xmlns:a16="http://schemas.microsoft.com/office/drawing/2014/main" id="{4DAB2F16-0B92-5547-ADAF-A971D0ADD055}"/>
              </a:ext>
            </a:extLst>
          </p:cNvPr>
          <p:cNvSpPr>
            <a:spLocks noGrp="1"/>
          </p:cNvSpPr>
          <p:nvPr>
            <p:ph type="dt" sz="half" idx="10"/>
          </p:nvPr>
        </p:nvSpPr>
        <p:spPr/>
        <p:txBody>
          <a:bodyPr/>
          <a:lstStyle/>
          <a:p>
            <a:pPr marL="12700">
              <a:lnSpc>
                <a:spcPts val="1580"/>
              </a:lnSpc>
            </a:pPr>
            <a:fld id="{2EA4613A-6357-F440-AB8B-FB0E4BD4AF30}"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2765308B-2C02-B947-BF14-66BE02988F87}"/>
              </a:ext>
            </a:extLst>
          </p:cNvPr>
          <p:cNvSpPr>
            <a:spLocks noGrp="1"/>
          </p:cNvSpPr>
          <p:nvPr>
            <p:ph type="sldNum" sz="quarter" idx="12"/>
          </p:nvPr>
        </p:nvSpPr>
        <p:spPr/>
        <p:txBody>
          <a:bodyPr/>
          <a:lstStyle/>
          <a:p>
            <a:pPr marL="38100">
              <a:lnSpc>
                <a:spcPts val="1365"/>
              </a:lnSpc>
            </a:pPr>
            <a:fld id="{81D60167-4931-47E6-BA6A-407CBD079E47}" type="slidenum">
              <a:rPr lang="en-US" spc="-10" smtClean="0"/>
              <a:t>25</a:t>
            </a:fld>
            <a:endParaRPr lang="en-US" spc="-10" dirty="0"/>
          </a:p>
        </p:txBody>
      </p:sp>
    </p:spTree>
    <p:extLst>
      <p:ext uri="{BB962C8B-B14F-4D97-AF65-F5344CB8AC3E}">
        <p14:creationId xmlns:p14="http://schemas.microsoft.com/office/powerpoint/2010/main" val="2619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Academic Integrity</a:t>
            </a:r>
          </a:p>
        </p:txBody>
      </p:sp>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457200" y="1690689"/>
            <a:ext cx="8534400" cy="4351338"/>
          </a:xfrm>
        </p:spPr>
        <p:txBody>
          <a:bodyPr>
            <a:normAutofit/>
          </a:bodyPr>
          <a:lstStyle/>
          <a:p>
            <a:pPr marL="355600" indent="-342900">
              <a:lnSpc>
                <a:spcPct val="100000"/>
              </a:lnSpc>
              <a:spcBef>
                <a:spcPts val="780"/>
              </a:spcBef>
              <a:buClr>
                <a:schemeClr val="tx1"/>
              </a:buClr>
              <a:buSzPct val="100000"/>
              <a:tabLst>
                <a:tab pos="332740" algn="l"/>
              </a:tabLst>
            </a:pPr>
            <a:r>
              <a:rPr lang="en-US" sz="2400" b="1" dirty="0">
                <a:latin typeface="Arial" panose="020B0604020202020204" pitchFamily="34" charset="0"/>
                <a:cs typeface="Arial" panose="020B0604020202020204" pitchFamily="34" charset="0"/>
              </a:rPr>
              <a:t>Cheating</a:t>
            </a:r>
            <a:endParaRPr lang="en-US" sz="2400" dirty="0">
              <a:latin typeface="Arial" panose="020B0604020202020204" pitchFamily="34" charset="0"/>
              <a:cs typeface="Arial" panose="020B0604020202020204" pitchFamily="34" charset="0"/>
            </a:endParaRPr>
          </a:p>
          <a:p>
            <a:pPr marL="721995" lvl="1" indent="-342900">
              <a:lnSpc>
                <a:spcPct val="100000"/>
              </a:lnSpc>
              <a:spcBef>
                <a:spcPts val="615"/>
              </a:spcBef>
              <a:buClr>
                <a:schemeClr val="accent2"/>
              </a:buClr>
              <a:buSzPct val="100000"/>
              <a:tabLst>
                <a:tab pos="652780" algn="l"/>
              </a:tabLst>
            </a:pPr>
            <a:r>
              <a:rPr lang="en-US" sz="2400" dirty="0">
                <a:latin typeface="Arial" panose="020B0604020202020204" pitchFamily="34" charset="0"/>
                <a:cs typeface="Arial" panose="020B0604020202020204" pitchFamily="34" charset="0"/>
              </a:rPr>
              <a:t>Copying another's test or assignment</a:t>
            </a:r>
          </a:p>
          <a:p>
            <a:pPr marL="721995" marR="1063625" lvl="1" indent="-342900">
              <a:lnSpc>
                <a:spcPct val="100000"/>
              </a:lnSpc>
              <a:spcBef>
                <a:spcPts val="600"/>
              </a:spcBef>
              <a:buClr>
                <a:schemeClr val="accent2"/>
              </a:buClr>
              <a:buSzPct val="100000"/>
              <a:tabLst>
                <a:tab pos="652780" algn="l"/>
              </a:tabLst>
            </a:pPr>
            <a:r>
              <a:rPr lang="en-US" sz="2400" dirty="0">
                <a:latin typeface="Arial" panose="020B0604020202020204" pitchFamily="34" charset="0"/>
                <a:cs typeface="Arial" panose="020B0604020202020204" pitchFamily="34" charset="0"/>
              </a:rPr>
              <a:t>Communication with another during an exam or  assignment (i.e. written, oral or otherwise)</a:t>
            </a:r>
          </a:p>
          <a:p>
            <a:pPr marL="721995" marR="5080" lvl="1" indent="-342900">
              <a:lnSpc>
                <a:spcPct val="100000"/>
              </a:lnSpc>
              <a:spcBef>
                <a:spcPts val="600"/>
              </a:spcBef>
              <a:buClr>
                <a:schemeClr val="accent2"/>
              </a:buClr>
              <a:buSzPct val="100000"/>
              <a:tabLst>
                <a:tab pos="652780" algn="l"/>
              </a:tabLst>
            </a:pPr>
            <a:r>
              <a:rPr lang="en-US" sz="2400" dirty="0">
                <a:latin typeface="Arial" panose="020B0604020202020204" pitchFamily="34" charset="0"/>
                <a:cs typeface="Arial" panose="020B0604020202020204" pitchFamily="34" charset="0"/>
              </a:rPr>
              <a:t>Giving or seeking aid from another when not permitted  by the instructor</a:t>
            </a:r>
          </a:p>
          <a:p>
            <a:pPr marL="721995" marR="333375" lvl="1" indent="-342900">
              <a:lnSpc>
                <a:spcPct val="100000"/>
              </a:lnSpc>
              <a:spcBef>
                <a:spcPts val="600"/>
              </a:spcBef>
              <a:buClr>
                <a:schemeClr val="accent2"/>
              </a:buClr>
              <a:buSzPct val="100000"/>
              <a:tabLst>
                <a:tab pos="652780" algn="l"/>
              </a:tabLst>
            </a:pPr>
            <a:r>
              <a:rPr lang="en-US" sz="2400" dirty="0">
                <a:latin typeface="Arial" panose="020B0604020202020204" pitchFamily="34" charset="0"/>
                <a:cs typeface="Arial" panose="020B0604020202020204" pitchFamily="34" charset="0"/>
              </a:rPr>
              <a:t>Possessing or using unauthorized materials during the  test</a:t>
            </a:r>
          </a:p>
          <a:p>
            <a:pPr marL="721995" marR="127000" lvl="1" indent="-342900">
              <a:lnSpc>
                <a:spcPct val="100000"/>
              </a:lnSpc>
              <a:spcBef>
                <a:spcPts val="605"/>
              </a:spcBef>
              <a:buClr>
                <a:schemeClr val="accent2"/>
              </a:buClr>
              <a:buSzPct val="100000"/>
              <a:tabLst>
                <a:tab pos="652780" algn="l"/>
              </a:tabLst>
            </a:pPr>
            <a:r>
              <a:rPr lang="en-US" sz="2400" dirty="0">
                <a:latin typeface="Arial" panose="020B0604020202020204" pitchFamily="34" charset="0"/>
                <a:cs typeface="Arial" panose="020B0604020202020204" pitchFamily="34" charset="0"/>
              </a:rPr>
              <a:t>Buying, using, stealing, transporting, or soliciting a test,  draft of a test, or answer key</a:t>
            </a:r>
          </a:p>
        </p:txBody>
      </p:sp>
      <p:sp>
        <p:nvSpPr>
          <p:cNvPr id="4" name="Date Placeholder 3">
            <a:extLst>
              <a:ext uri="{FF2B5EF4-FFF2-40B4-BE49-F238E27FC236}">
                <a16:creationId xmlns:a16="http://schemas.microsoft.com/office/drawing/2014/main" id="{91CD4C90-912D-DC42-89D1-F27C26F59AC6}"/>
              </a:ext>
            </a:extLst>
          </p:cNvPr>
          <p:cNvSpPr>
            <a:spLocks noGrp="1"/>
          </p:cNvSpPr>
          <p:nvPr>
            <p:ph type="dt" sz="half" idx="10"/>
          </p:nvPr>
        </p:nvSpPr>
        <p:spPr/>
        <p:txBody>
          <a:bodyPr/>
          <a:lstStyle/>
          <a:p>
            <a:pPr marL="12700">
              <a:lnSpc>
                <a:spcPts val="1580"/>
              </a:lnSpc>
            </a:pPr>
            <a:fld id="{2DB51F6B-7050-D641-8CD3-F75C70ECD483}"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A5E1E7EF-74D1-134F-A1CD-C91169F617AA}"/>
              </a:ext>
            </a:extLst>
          </p:cNvPr>
          <p:cNvSpPr>
            <a:spLocks noGrp="1"/>
          </p:cNvSpPr>
          <p:nvPr>
            <p:ph type="sldNum" sz="quarter" idx="12"/>
          </p:nvPr>
        </p:nvSpPr>
        <p:spPr/>
        <p:txBody>
          <a:bodyPr/>
          <a:lstStyle/>
          <a:p>
            <a:pPr marL="38100">
              <a:lnSpc>
                <a:spcPts val="1365"/>
              </a:lnSpc>
            </a:pPr>
            <a:fld id="{81D60167-4931-47E6-BA6A-407CBD079E47}" type="slidenum">
              <a:rPr lang="en-US" spc="-10" smtClean="0"/>
              <a:t>26</a:t>
            </a:fld>
            <a:endParaRPr lang="en-US" spc="-10" dirty="0"/>
          </a:p>
        </p:txBody>
      </p:sp>
    </p:spTree>
    <p:extLst>
      <p:ext uri="{BB962C8B-B14F-4D97-AF65-F5344CB8AC3E}">
        <p14:creationId xmlns:p14="http://schemas.microsoft.com/office/powerpoint/2010/main" val="1619662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Academic Integrity</a:t>
            </a:r>
          </a:p>
        </p:txBody>
      </p:sp>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457200" y="1690689"/>
            <a:ext cx="8458200" cy="4351338"/>
          </a:xfrm>
        </p:spPr>
        <p:txBody>
          <a:bodyPr>
            <a:normAutofit/>
          </a:bodyPr>
          <a:lstStyle/>
          <a:p>
            <a:pPr marL="469900" indent="-457200">
              <a:lnSpc>
                <a:spcPct val="100000"/>
              </a:lnSpc>
              <a:spcBef>
                <a:spcPts val="780"/>
              </a:spcBef>
              <a:buClr>
                <a:schemeClr val="tx1"/>
              </a:buClr>
              <a:buSzPct val="100000"/>
              <a:tabLst>
                <a:tab pos="332740" algn="l"/>
              </a:tabLst>
            </a:pPr>
            <a:r>
              <a:rPr lang="en-US" sz="2600" b="1" spc="-95" dirty="0">
                <a:latin typeface="Arial" panose="020B0604020202020204" pitchFamily="34" charset="0"/>
                <a:cs typeface="Arial" panose="020B0604020202020204" pitchFamily="34" charset="0"/>
              </a:rPr>
              <a:t>Plagiarism</a:t>
            </a:r>
            <a:endParaRPr lang="en-US" sz="2600" dirty="0">
              <a:latin typeface="Arial" panose="020B0604020202020204" pitchFamily="34" charset="0"/>
              <a:cs typeface="Arial" panose="020B0604020202020204" pitchFamily="34" charset="0"/>
            </a:endParaRPr>
          </a:p>
          <a:p>
            <a:pPr marL="836295" marR="5080" lvl="1" indent="-457200">
              <a:lnSpc>
                <a:spcPct val="100000"/>
              </a:lnSpc>
              <a:spcBef>
                <a:spcPts val="615"/>
              </a:spcBef>
              <a:buClr>
                <a:schemeClr val="accent2"/>
              </a:buClr>
              <a:buSzPct val="100000"/>
              <a:tabLst>
                <a:tab pos="652780" algn="l"/>
              </a:tabLst>
            </a:pPr>
            <a:r>
              <a:rPr lang="en-US" sz="2600" dirty="0">
                <a:latin typeface="Arial" panose="020B0604020202020204" pitchFamily="34" charset="0"/>
                <a:cs typeface="Arial" panose="020B0604020202020204" pitchFamily="34" charset="0"/>
              </a:rPr>
              <a:t>Using someone else's work in your assignment without  appropriate acknowledgement</a:t>
            </a:r>
          </a:p>
          <a:p>
            <a:pPr marL="836295" marR="478790" lvl="1" indent="-457200">
              <a:lnSpc>
                <a:spcPct val="100000"/>
              </a:lnSpc>
              <a:spcBef>
                <a:spcPts val="600"/>
              </a:spcBef>
              <a:buClr>
                <a:schemeClr val="accent2"/>
              </a:buClr>
              <a:buSzPct val="100000"/>
              <a:tabLst>
                <a:tab pos="652780" algn="l"/>
              </a:tabLst>
            </a:pPr>
            <a:r>
              <a:rPr lang="en-US" sz="2600" dirty="0">
                <a:latin typeface="Arial" panose="020B0604020202020204" pitchFamily="34" charset="0"/>
                <a:cs typeface="Arial" panose="020B0604020202020204" pitchFamily="34" charset="0"/>
              </a:rPr>
              <a:t>Making slight variations in the language and then  failing to give credit to the source</a:t>
            </a:r>
          </a:p>
          <a:p>
            <a:pPr marL="584200" indent="-571500">
              <a:lnSpc>
                <a:spcPct val="100000"/>
              </a:lnSpc>
              <a:spcBef>
                <a:spcPts val="780"/>
              </a:spcBef>
              <a:buClr>
                <a:schemeClr val="tx1"/>
              </a:buClr>
              <a:buSzPct val="100000"/>
              <a:tabLst>
                <a:tab pos="332740" algn="l"/>
              </a:tabLst>
            </a:pPr>
            <a:r>
              <a:rPr lang="en-US" sz="2600" b="1" spc="-110" dirty="0">
                <a:latin typeface="Arial" panose="020B0604020202020204" pitchFamily="34" charset="0"/>
                <a:cs typeface="Arial" panose="020B0604020202020204" pitchFamily="34" charset="0"/>
              </a:rPr>
              <a:t>Collusion</a:t>
            </a:r>
            <a:endParaRPr lang="en-US" sz="2600" b="1" dirty="0">
              <a:latin typeface="Arial" panose="020B0604020202020204" pitchFamily="34" charset="0"/>
              <a:cs typeface="Arial" panose="020B0604020202020204" pitchFamily="34" charset="0"/>
            </a:endParaRPr>
          </a:p>
          <a:p>
            <a:pPr marL="698500" lvl="1" indent="-342900">
              <a:lnSpc>
                <a:spcPct val="100000"/>
              </a:lnSpc>
              <a:spcBef>
                <a:spcPts val="780"/>
              </a:spcBef>
              <a:buClr>
                <a:srgbClr val="DD8046"/>
              </a:buClr>
              <a:buSzPct val="100000"/>
              <a:tabLst>
                <a:tab pos="332740" algn="l"/>
              </a:tabLst>
            </a:pPr>
            <a:r>
              <a:rPr lang="en-US" sz="2600" dirty="0">
                <a:latin typeface="Arial" panose="020B0604020202020204" pitchFamily="34" charset="0"/>
                <a:cs typeface="Arial" panose="020B0604020202020204" pitchFamily="34" charset="0"/>
              </a:rPr>
              <a:t>Without authorization, collaborating with another when  preparing an assignment</a:t>
            </a:r>
          </a:p>
          <a:p>
            <a:pPr marL="836295" marR="478790" lvl="1" indent="-457200">
              <a:lnSpc>
                <a:spcPct val="100000"/>
              </a:lnSpc>
              <a:spcBef>
                <a:spcPts val="600"/>
              </a:spcBef>
              <a:buClr>
                <a:srgbClr val="93B6D2"/>
              </a:buClr>
              <a:buSzPct val="69230"/>
              <a:tabLst>
                <a:tab pos="652780" algn="l"/>
              </a:tabLst>
            </a:pPr>
            <a:endParaRPr lang="en-US" sz="2600" spc="-24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284EBDF3-A6B1-9442-AD41-F251DC760DCE}"/>
              </a:ext>
            </a:extLst>
          </p:cNvPr>
          <p:cNvSpPr>
            <a:spLocks noGrp="1"/>
          </p:cNvSpPr>
          <p:nvPr>
            <p:ph type="dt" sz="half" idx="10"/>
          </p:nvPr>
        </p:nvSpPr>
        <p:spPr/>
        <p:txBody>
          <a:bodyPr/>
          <a:lstStyle/>
          <a:p>
            <a:pPr marL="12700">
              <a:lnSpc>
                <a:spcPts val="1580"/>
              </a:lnSpc>
            </a:pPr>
            <a:fld id="{FBA9969E-2C33-4044-B0DA-79146DEA2542}"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1AAD7D58-259D-2A41-A8ED-F346096B82F0}"/>
              </a:ext>
            </a:extLst>
          </p:cNvPr>
          <p:cNvSpPr>
            <a:spLocks noGrp="1"/>
          </p:cNvSpPr>
          <p:nvPr>
            <p:ph type="sldNum" sz="quarter" idx="12"/>
          </p:nvPr>
        </p:nvSpPr>
        <p:spPr/>
        <p:txBody>
          <a:bodyPr/>
          <a:lstStyle/>
          <a:p>
            <a:pPr marL="38100">
              <a:lnSpc>
                <a:spcPts val="1365"/>
              </a:lnSpc>
            </a:pPr>
            <a:fld id="{81D60167-4931-47E6-BA6A-407CBD079E47}" type="slidenum">
              <a:rPr lang="en-US" spc="-10" smtClean="0"/>
              <a:t>27</a:t>
            </a:fld>
            <a:endParaRPr lang="en-US" spc="-10" dirty="0"/>
          </a:p>
        </p:txBody>
      </p:sp>
    </p:spTree>
    <p:extLst>
      <p:ext uri="{BB962C8B-B14F-4D97-AF65-F5344CB8AC3E}">
        <p14:creationId xmlns:p14="http://schemas.microsoft.com/office/powerpoint/2010/main" val="2326376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7411-99AD-533C-B307-B5F10C512C7D}"/>
              </a:ext>
            </a:extLst>
          </p:cNvPr>
          <p:cNvSpPr>
            <a:spLocks noGrp="1"/>
          </p:cNvSpPr>
          <p:nvPr>
            <p:ph type="title"/>
          </p:nvPr>
        </p:nvSpPr>
        <p:spPr/>
        <p:txBody>
          <a:bodyPr>
            <a:normAutofit fontScale="90000"/>
          </a:bodyPr>
          <a:lstStyle/>
          <a:p>
            <a:pPr algn="ctr"/>
            <a:r>
              <a:rPr lang="en-US" b="1" dirty="0">
                <a:solidFill>
                  <a:srgbClr val="000000"/>
                </a:solidFill>
                <a:latin typeface="Arial" panose="020B0604020202020204" pitchFamily="34" charset="0"/>
                <a:cs typeface="Arial" panose="020B0604020202020204" pitchFamily="34" charset="0"/>
              </a:rPr>
              <a:t>3</a:t>
            </a:r>
            <a:r>
              <a:rPr lang="en-US" b="1" i="0" dirty="0">
                <a:solidFill>
                  <a:srgbClr val="000000"/>
                </a:solidFill>
                <a:effectLst/>
                <a:latin typeface="Arial" panose="020B0604020202020204" pitchFamily="34" charset="0"/>
                <a:cs typeface="Arial" panose="020B0604020202020204" pitchFamily="34" charset="0"/>
              </a:rPr>
              <a:t> Rules About Helping Each Other On Assignments and Original Work</a:t>
            </a:r>
            <a:br>
              <a:rPr lang="en-US" b="1" i="0" dirty="0">
                <a:solidFill>
                  <a:srgbClr val="000000"/>
                </a:solidFill>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84F061B-8716-4ADE-1EA6-1004DFBE2B9F}"/>
              </a:ext>
            </a:extLst>
          </p:cNvPr>
          <p:cNvSpPr>
            <a:spLocks noGrp="1"/>
          </p:cNvSpPr>
          <p:nvPr>
            <p:ph idx="1"/>
          </p:nvPr>
        </p:nvSpPr>
        <p:spPr>
          <a:xfrm>
            <a:off x="628650" y="1825625"/>
            <a:ext cx="7981950" cy="4351338"/>
          </a:xfrm>
        </p:spPr>
        <p:txBody>
          <a:bodyPr>
            <a:normAutofit/>
          </a:bodyPr>
          <a:lstStyle/>
          <a:p>
            <a:pPr algn="just">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Any code you create in collaboration with another student, or snippets of code you find on the internet or from other sources, </a:t>
            </a:r>
            <a:r>
              <a:rPr lang="en-US" sz="2400" b="1" i="0" dirty="0">
                <a:solidFill>
                  <a:srgbClr val="000000"/>
                </a:solidFill>
                <a:effectLst/>
                <a:latin typeface="Arial" panose="020B0604020202020204" pitchFamily="34" charset="0"/>
                <a:cs typeface="Arial" panose="020B0604020202020204" pitchFamily="34" charset="0"/>
              </a:rPr>
              <a:t>need to be documented with a comment in your code citing the source of the help </a:t>
            </a:r>
            <a:r>
              <a:rPr lang="en-US" sz="2400" b="0" i="0" dirty="0">
                <a:solidFill>
                  <a:srgbClr val="000000"/>
                </a:solidFill>
                <a:effectLst/>
                <a:latin typeface="Arial" panose="020B0604020202020204" pitchFamily="34" charset="0"/>
                <a:cs typeface="Arial" panose="020B0604020202020204" pitchFamily="34" charset="0"/>
              </a:rPr>
              <a:t>and the block of code you got help with.</a:t>
            </a:r>
          </a:p>
          <a:p>
            <a:pPr marL="0" indent="0" algn="just">
              <a:buNone/>
            </a:pPr>
            <a:endParaRPr lang="en-US" sz="2400" b="0" i="0" dirty="0">
              <a:solidFill>
                <a:srgbClr val="000000"/>
              </a:solidFill>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Each exercise's final submission needs to your original work by you based on your understanding of the class</a:t>
            </a:r>
          </a:p>
          <a:p>
            <a:pPr algn="just">
              <a:buFont typeface="Arial" panose="020B0604020202020204" pitchFamily="34" charset="0"/>
              <a:buChar char="•"/>
            </a:pPr>
            <a:endParaRPr lang="en-US" sz="2400" b="0" i="0" dirty="0">
              <a:solidFill>
                <a:srgbClr val="000000"/>
              </a:solidFill>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Failure to keep this will put you in danger of Academic dishonesty: </a:t>
            </a:r>
            <a:r>
              <a:rPr lang="en-US" sz="2400" dirty="0">
                <a:solidFill>
                  <a:srgbClr val="000000"/>
                </a:solidFill>
                <a:latin typeface="Arial" panose="020B0604020202020204" pitchFamily="34" charset="0"/>
                <a:cs typeface="Arial" panose="020B0604020202020204" pitchFamily="34" charset="0"/>
              </a:rPr>
              <a:t>s</a:t>
            </a:r>
            <a:r>
              <a:rPr lang="en-US" sz="2400" b="0" i="0" dirty="0">
                <a:solidFill>
                  <a:srgbClr val="000000"/>
                </a:solidFill>
                <a:effectLst/>
                <a:latin typeface="Arial" panose="020B0604020202020204" pitchFamily="34" charset="0"/>
                <a:cs typeface="Arial" panose="020B0604020202020204" pitchFamily="34" charset="0"/>
              </a:rPr>
              <a:t>ee </a:t>
            </a:r>
            <a:r>
              <a:rPr lang="en-US" sz="2400" i="0" dirty="0">
                <a:solidFill>
                  <a:srgbClr val="000000"/>
                </a:solidFill>
                <a:effectLst/>
                <a:latin typeface="Arial" panose="020B0604020202020204" pitchFamily="34" charset="0"/>
                <a:cs typeface="Arial" panose="020B0604020202020204" pitchFamily="34" charset="0"/>
              </a:rPr>
              <a:t>UCCS Policies on the course website.</a:t>
            </a:r>
          </a:p>
          <a:p>
            <a:pPr algn="just"/>
            <a:endParaRPr lang="en-US" sz="2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F9BAB176-7F49-74E4-7B2C-72FA27B9AC51}"/>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53DA5F49-B5AD-CAC3-C4B6-1F0058732700}"/>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28</a:t>
            </a:fld>
            <a:endParaRPr lang="en-US" spc="-10" dirty="0"/>
          </a:p>
        </p:txBody>
      </p:sp>
    </p:spTree>
    <p:extLst>
      <p:ext uri="{BB962C8B-B14F-4D97-AF65-F5344CB8AC3E}">
        <p14:creationId xmlns:p14="http://schemas.microsoft.com/office/powerpoint/2010/main" val="1461641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7C98-FB2A-8F5D-8D89-0FA0B6D54655}"/>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Google/</a:t>
            </a:r>
            <a:r>
              <a:rPr lang="en-US" b="1" dirty="0" err="1">
                <a:latin typeface="Arial" panose="020B0604020202020204" pitchFamily="34" charset="0"/>
                <a:cs typeface="Arial" panose="020B0604020202020204" pitchFamily="34" charset="0"/>
              </a:rPr>
              <a:t>StackOverflow</a:t>
            </a:r>
            <a:r>
              <a:rPr lang="en-US" b="1" dirty="0">
                <a:latin typeface="Arial" panose="020B0604020202020204" pitchFamily="34" charset="0"/>
                <a:cs typeface="Arial" panose="020B0604020202020204" pitchFamily="34" charset="0"/>
              </a:rPr>
              <a:t>/etc.</a:t>
            </a:r>
          </a:p>
        </p:txBody>
      </p:sp>
      <p:sp>
        <p:nvSpPr>
          <p:cNvPr id="3" name="Content Placeholder 2">
            <a:extLst>
              <a:ext uri="{FF2B5EF4-FFF2-40B4-BE49-F238E27FC236}">
                <a16:creationId xmlns:a16="http://schemas.microsoft.com/office/drawing/2014/main" id="{EFB80683-E079-2AC4-AA85-3FC5DE15C7A2}"/>
              </a:ext>
            </a:extLst>
          </p:cNvPr>
          <p:cNvSpPr>
            <a:spLocks noGrp="1"/>
          </p:cNvSpPr>
          <p:nvPr>
            <p:ph idx="1"/>
          </p:nvPr>
        </p:nvSpPr>
        <p:spPr>
          <a:xfrm>
            <a:off x="152400" y="1720394"/>
            <a:ext cx="8830159" cy="4351338"/>
          </a:xfrm>
        </p:spPr>
        <p:txBody>
          <a:bodyPr>
            <a:noAutofit/>
          </a:bodyPr>
          <a:lstStyle/>
          <a:p>
            <a:pPr algn="just"/>
            <a:r>
              <a:rPr lang="en-US" sz="2800" dirty="0">
                <a:solidFill>
                  <a:srgbClr val="FF0000"/>
                </a:solidFill>
                <a:latin typeface="Arial" panose="020B0604020202020204" pitchFamily="34" charset="0"/>
                <a:cs typeface="Arial" panose="020B0604020202020204" pitchFamily="34" charset="0"/>
              </a:rPr>
              <a:t>Surprise! Did you think we don’t know they exist?</a:t>
            </a:r>
          </a:p>
          <a:p>
            <a:pPr marL="0" indent="0" algn="just">
              <a:buNone/>
            </a:pPr>
            <a:endParaRPr lang="en-US" sz="2800" dirty="0">
              <a:latin typeface="Arial" panose="020B0604020202020204" pitchFamily="34" charset="0"/>
              <a:cs typeface="Arial" panose="020B0604020202020204" pitchFamily="34" charset="0"/>
            </a:endParaRPr>
          </a:p>
          <a:p>
            <a:pPr marL="0" indent="0" algn="just">
              <a:buNone/>
            </a:pPr>
            <a:r>
              <a:rPr lang="en-US" sz="2800" dirty="0">
                <a:latin typeface="Arial" panose="020B0604020202020204" pitchFamily="34" charset="0"/>
                <a:cs typeface="Arial" panose="020B0604020202020204" pitchFamily="34" charset="0"/>
              </a:rPr>
              <a:t>Here it is, you are free to use the Internet to search for the solutions on your own.</a:t>
            </a:r>
          </a:p>
          <a:p>
            <a:pPr marL="0" indent="0" algn="just">
              <a:buNone/>
            </a:pPr>
            <a:endParaRPr lang="en-US" sz="2800" dirty="0">
              <a:latin typeface="Arial" panose="020B0604020202020204" pitchFamily="34" charset="0"/>
              <a:cs typeface="Arial" panose="020B0604020202020204" pitchFamily="34" charset="0"/>
            </a:endParaRPr>
          </a:p>
          <a:p>
            <a:pPr marL="0" indent="0" algn="just">
              <a:buNone/>
            </a:pPr>
            <a:r>
              <a:rPr lang="en-US" sz="2800" dirty="0">
                <a:latin typeface="Arial" panose="020B0604020202020204" pitchFamily="34" charset="0"/>
                <a:cs typeface="Arial" panose="020B0604020202020204" pitchFamily="34" charset="0"/>
              </a:rPr>
              <a:t>However, </a:t>
            </a:r>
            <a:r>
              <a:rPr lang="en-US" sz="2800" b="1" dirty="0">
                <a:latin typeface="Arial" panose="020B0604020202020204" pitchFamily="34" charset="0"/>
                <a:cs typeface="Arial" panose="020B0604020202020204" pitchFamily="34" charset="0"/>
              </a:rPr>
              <a:t>you must report </a:t>
            </a:r>
            <a:r>
              <a:rPr lang="en-US" sz="2800" dirty="0">
                <a:latin typeface="Arial" panose="020B0604020202020204" pitchFamily="34" charset="0"/>
                <a:cs typeface="Arial" panose="020B0604020202020204" pitchFamily="34" charset="0"/>
              </a:rPr>
              <a:t>the URLs of the resources you used to get assistance, even if you didn't completely solve the issue, we'll still give you credit if it appeared that you were on the right track to finding a solution.</a:t>
            </a:r>
          </a:p>
        </p:txBody>
      </p:sp>
      <p:sp>
        <p:nvSpPr>
          <p:cNvPr id="4" name="Date Placeholder 3">
            <a:extLst>
              <a:ext uri="{FF2B5EF4-FFF2-40B4-BE49-F238E27FC236}">
                <a16:creationId xmlns:a16="http://schemas.microsoft.com/office/drawing/2014/main" id="{31E3178E-F171-EFFA-83A4-3FDCD508C2B9}"/>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6D532E16-669F-8F90-BCE9-6227EAC29F9B}"/>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29</a:t>
            </a:fld>
            <a:endParaRPr lang="en-US" spc="-10" dirty="0"/>
          </a:p>
        </p:txBody>
      </p:sp>
    </p:spTree>
    <p:extLst>
      <p:ext uri="{BB962C8B-B14F-4D97-AF65-F5344CB8AC3E}">
        <p14:creationId xmlns:p14="http://schemas.microsoft.com/office/powerpoint/2010/main" val="1644291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Research</a:t>
            </a:r>
          </a:p>
        </p:txBody>
      </p:sp>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304800" y="1524000"/>
            <a:ext cx="8210550" cy="4351338"/>
          </a:xfrm>
        </p:spPr>
        <p:txBody>
          <a:bodyPr>
            <a:normAutofit/>
          </a:bodyPr>
          <a:lstStyle/>
          <a:p>
            <a:r>
              <a:rPr lang="en-US" sz="2600" b="1" u="sng" dirty="0">
                <a:latin typeface="Arial" panose="020B0604020202020204" pitchFamily="34" charset="0"/>
                <a:cs typeface="Arial" panose="020B0604020202020204" pitchFamily="34" charset="0"/>
                <a:hlinkClick r:id="rId2"/>
              </a:rPr>
              <a:t>Bioinformatics</a:t>
            </a:r>
            <a:r>
              <a:rPr lang="en-US" sz="2600" dirty="0">
                <a:latin typeface="Arial" panose="020B0604020202020204" pitchFamily="34" charset="0"/>
                <a:cs typeface="Arial" panose="020B0604020202020204" pitchFamily="34" charset="0"/>
              </a:rPr>
              <a:t> &amp; </a:t>
            </a:r>
            <a:r>
              <a:rPr lang="en-US" sz="2600" b="1" u="sng" dirty="0">
                <a:latin typeface="Arial" panose="020B0604020202020204" pitchFamily="34" charset="0"/>
                <a:cs typeface="Arial" panose="020B0604020202020204" pitchFamily="34" charset="0"/>
                <a:hlinkClick r:id="rId3"/>
              </a:rPr>
              <a:t>Computational Biology</a:t>
            </a:r>
            <a:endParaRPr lang="en-US" sz="2600" dirty="0">
              <a:latin typeface="Arial" panose="020B0604020202020204" pitchFamily="34" charset="0"/>
              <a:cs typeface="Arial" panose="020B0604020202020204" pitchFamily="34" charset="0"/>
            </a:endParaRPr>
          </a:p>
          <a:p>
            <a:r>
              <a:rPr lang="en-US" sz="2600" b="1" u="sng" dirty="0">
                <a:latin typeface="Arial" panose="020B0604020202020204" pitchFamily="34" charset="0"/>
                <a:cs typeface="Arial" panose="020B0604020202020204" pitchFamily="34" charset="0"/>
                <a:hlinkClick r:id="rId4"/>
              </a:rPr>
              <a:t>Machine learning</a:t>
            </a:r>
            <a:r>
              <a:rPr lang="en-US" sz="2600" dirty="0">
                <a:latin typeface="Arial" panose="020B0604020202020204" pitchFamily="34" charset="0"/>
                <a:cs typeface="Arial" panose="020B0604020202020204" pitchFamily="34" charset="0"/>
              </a:rPr>
              <a:t> &amp; </a:t>
            </a:r>
            <a:r>
              <a:rPr lang="en-US" sz="2600" b="1" dirty="0">
                <a:latin typeface="Arial" panose="020B0604020202020204" pitchFamily="34" charset="0"/>
                <a:cs typeface="Arial" panose="020B0604020202020204" pitchFamily="34" charset="0"/>
                <a:hlinkClick r:id="rId5"/>
              </a:rPr>
              <a:t>Data Mining</a:t>
            </a:r>
            <a:endParaRPr lang="en-US" sz="2600" dirty="0">
              <a:latin typeface="Arial" panose="020B0604020202020204" pitchFamily="34" charset="0"/>
              <a:cs typeface="Arial" panose="020B0604020202020204" pitchFamily="34" charset="0"/>
            </a:endParaRPr>
          </a:p>
          <a:p>
            <a:r>
              <a:rPr lang="en-US" sz="2600" b="1" u="sng" dirty="0">
                <a:latin typeface="Arial" panose="020B0604020202020204" pitchFamily="34" charset="0"/>
                <a:cs typeface="Arial" panose="020B0604020202020204" pitchFamily="34" charset="0"/>
                <a:hlinkClick r:id="rId6"/>
              </a:rPr>
              <a:t>Deep Learning</a:t>
            </a:r>
            <a:r>
              <a:rPr lang="en-US" sz="2600" u="sng" dirty="0">
                <a:latin typeface="Arial" panose="020B0604020202020204" pitchFamily="34" charset="0"/>
                <a:cs typeface="Arial" panose="020B0604020202020204" pitchFamily="34" charset="0"/>
                <a:hlinkClick r:id="rId6"/>
              </a:rPr>
              <a:t> </a:t>
            </a:r>
            <a:r>
              <a:rPr lang="en-US" sz="2600" dirty="0">
                <a:latin typeface="Arial" panose="020B0604020202020204" pitchFamily="34" charset="0"/>
                <a:cs typeface="Arial" panose="020B0604020202020204" pitchFamily="34" charset="0"/>
              </a:rPr>
              <a:t>&amp; </a:t>
            </a:r>
            <a:r>
              <a:rPr lang="en-US" sz="2600" b="1" u="sng" dirty="0">
                <a:latin typeface="Arial" panose="020B0604020202020204" pitchFamily="34" charset="0"/>
                <a:cs typeface="Arial" panose="020B0604020202020204" pitchFamily="34" charset="0"/>
                <a:hlinkClick r:id="rId7"/>
              </a:rPr>
              <a:t>Reinforcement Learning</a:t>
            </a:r>
            <a:endParaRPr lang="en-US" sz="2600" b="1" u="sng"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Read more about my Research here: </a:t>
            </a:r>
          </a:p>
          <a:p>
            <a:pPr marL="0" indent="0">
              <a:buNone/>
            </a:pPr>
            <a:r>
              <a:rPr lang="en-US" sz="2600" b="1" u="sng" dirty="0">
                <a:latin typeface="Arial" panose="020B0604020202020204" pitchFamily="34" charset="0"/>
                <a:cs typeface="Arial" panose="020B0604020202020204" pitchFamily="34" charset="0"/>
                <a:hlinkClick r:id="rId8"/>
              </a:rPr>
              <a:t>GoogleScholar</a:t>
            </a:r>
            <a:r>
              <a:rPr lang="en-US" sz="2600" dirty="0">
                <a:latin typeface="Arial" panose="020B0604020202020204" pitchFamily="34" charset="0"/>
                <a:cs typeface="Arial" panose="020B0604020202020204" pitchFamily="34" charset="0"/>
              </a:rPr>
              <a:t>, </a:t>
            </a:r>
            <a:r>
              <a:rPr lang="en-US" sz="2600" b="1" u="sng" dirty="0">
                <a:latin typeface="Arial" panose="020B0604020202020204" pitchFamily="34" charset="0"/>
                <a:cs typeface="Arial" panose="020B0604020202020204" pitchFamily="34" charset="0"/>
                <a:hlinkClick r:id="rId9"/>
              </a:rPr>
              <a:t>ResearchGate</a:t>
            </a:r>
            <a:r>
              <a:rPr lang="en-US" sz="2600" dirty="0">
                <a:latin typeface="Arial" panose="020B0604020202020204" pitchFamily="34" charset="0"/>
                <a:cs typeface="Arial" panose="020B0604020202020204" pitchFamily="34" charset="0"/>
              </a:rPr>
              <a:t>, </a:t>
            </a:r>
            <a:r>
              <a:rPr lang="en-US" sz="2600" b="1" u="sng" dirty="0">
                <a:latin typeface="Arial" panose="020B0604020202020204" pitchFamily="34" charset="0"/>
                <a:cs typeface="Arial" panose="020B0604020202020204" pitchFamily="34" charset="0"/>
                <a:hlinkClick r:id="rId10"/>
              </a:rPr>
              <a:t>LinkedIn</a:t>
            </a:r>
            <a:r>
              <a:rPr lang="en-US" sz="2600" dirty="0">
                <a:latin typeface="Arial" panose="020B0604020202020204" pitchFamily="34" charset="0"/>
                <a:cs typeface="Arial" panose="020B0604020202020204" pitchFamily="34" charset="0"/>
              </a:rPr>
              <a:t>, </a:t>
            </a:r>
            <a:r>
              <a:rPr lang="en-US" sz="2600" b="1" u="sng" dirty="0">
                <a:latin typeface="Arial" panose="020B0604020202020204" pitchFamily="34" charset="0"/>
                <a:cs typeface="Arial" panose="020B0604020202020204" pitchFamily="34" charset="0"/>
                <a:hlinkClick r:id="rId11"/>
              </a:rPr>
              <a:t>PubMed</a:t>
            </a:r>
            <a:endParaRPr lang="en-US" sz="26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10597213-E32E-FD4E-BEC9-8494DA96AEC5}"/>
              </a:ext>
            </a:extLst>
          </p:cNvPr>
          <p:cNvSpPr>
            <a:spLocks noGrp="1"/>
          </p:cNvSpPr>
          <p:nvPr>
            <p:ph type="dt" sz="half" idx="10"/>
          </p:nvPr>
        </p:nvSpPr>
        <p:spPr/>
        <p:txBody>
          <a:bodyPr/>
          <a:lstStyle/>
          <a:p>
            <a:pPr marL="12700">
              <a:lnSpc>
                <a:spcPts val="1580"/>
              </a:lnSpc>
            </a:pPr>
            <a:fld id="{B8964060-1EB2-8047-BB76-361C85A7E27B}"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A38685E4-F162-C44B-8759-0DE5F00DC841}"/>
              </a:ext>
            </a:extLst>
          </p:cNvPr>
          <p:cNvSpPr>
            <a:spLocks noGrp="1"/>
          </p:cNvSpPr>
          <p:nvPr>
            <p:ph type="sldNum" sz="quarter" idx="12"/>
          </p:nvPr>
        </p:nvSpPr>
        <p:spPr/>
        <p:txBody>
          <a:bodyPr/>
          <a:lstStyle/>
          <a:p>
            <a:pPr marL="38100">
              <a:lnSpc>
                <a:spcPts val="1365"/>
              </a:lnSpc>
            </a:pPr>
            <a:fld id="{81D60167-4931-47E6-BA6A-407CBD079E47}" type="slidenum">
              <a:rPr lang="en-US" spc="-10" smtClean="0"/>
              <a:t>3</a:t>
            </a:fld>
            <a:endParaRPr lang="en-US" spc="-10" dirty="0"/>
          </a:p>
        </p:txBody>
      </p:sp>
    </p:spTree>
    <p:extLst>
      <p:ext uri="{BB962C8B-B14F-4D97-AF65-F5344CB8AC3E}">
        <p14:creationId xmlns:p14="http://schemas.microsoft.com/office/powerpoint/2010/main" val="2873249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47B2-BFE0-0040-81B4-4B2137792091}"/>
              </a:ext>
            </a:extLst>
          </p:cNvPr>
          <p:cNvSpPr>
            <a:spLocks noGrp="1"/>
          </p:cNvSpPr>
          <p:nvPr>
            <p:ph type="title"/>
          </p:nvPr>
        </p:nvSpPr>
        <p:spPr>
          <a:xfrm>
            <a:off x="612884" y="152400"/>
            <a:ext cx="7886700" cy="663738"/>
          </a:xfrm>
        </p:spPr>
        <p:txBody>
          <a:bodyPr>
            <a:normAutofit fontScale="90000"/>
          </a:bodyPr>
          <a:lstStyle/>
          <a:p>
            <a:r>
              <a:rPr lang="en-US" b="1" dirty="0">
                <a:latin typeface="Arial" panose="020B0604020202020204" pitchFamily="34" charset="0"/>
                <a:cs typeface="Arial" panose="020B0604020202020204" pitchFamily="34" charset="0"/>
              </a:rPr>
              <a:t>Reasons why you chose the Right class?</a:t>
            </a:r>
          </a:p>
        </p:txBody>
      </p:sp>
      <p:sp>
        <p:nvSpPr>
          <p:cNvPr id="3" name="Content Placeholder 2">
            <a:extLst>
              <a:ext uri="{FF2B5EF4-FFF2-40B4-BE49-F238E27FC236}">
                <a16:creationId xmlns:a16="http://schemas.microsoft.com/office/drawing/2014/main" id="{0F1A9BF0-46A6-964A-ACD3-EC15F52B4B0B}"/>
              </a:ext>
            </a:extLst>
          </p:cNvPr>
          <p:cNvSpPr>
            <a:spLocks noGrp="1"/>
          </p:cNvSpPr>
          <p:nvPr>
            <p:ph idx="1"/>
          </p:nvPr>
        </p:nvSpPr>
        <p:spPr/>
        <p:txBody>
          <a:bodyPr/>
          <a:lstStyle/>
          <a:p>
            <a:endParaRPr lang="en-US"/>
          </a:p>
        </p:txBody>
      </p:sp>
      <p:pic>
        <p:nvPicPr>
          <p:cNvPr id="4" name="Picture 8" descr="Screen Shot 2014-01-21 at 8.35.37 PM.png">
            <a:extLst>
              <a:ext uri="{FF2B5EF4-FFF2-40B4-BE49-F238E27FC236}">
                <a16:creationId xmlns:a16="http://schemas.microsoft.com/office/drawing/2014/main" id="{EE51B67F-BE28-3F4B-9CE2-BA1CBF3A47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84894"/>
            <a:ext cx="9144000"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82CBD62B-7FAD-1E4F-B3AF-BB398CD60E0F}"/>
              </a:ext>
            </a:extLst>
          </p:cNvPr>
          <p:cNvSpPr txBox="1">
            <a:spLocks noChangeArrowheads="1"/>
          </p:cNvSpPr>
          <p:nvPr/>
        </p:nvSpPr>
        <p:spPr bwMode="auto">
          <a:xfrm>
            <a:off x="4800600" y="6603520"/>
            <a:ext cx="421140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8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8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8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8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eaLnBrk="1" hangingPunct="1"/>
            <a:r>
              <a:rPr lang="en-US" sz="900" dirty="0"/>
              <a:t>Stephen Brodsky, distinguished engineer and technical executive at IBM</a:t>
            </a:r>
            <a:r>
              <a:rPr lang="en-US" altLang="en-US" sz="900" dirty="0"/>
              <a:t>, 2013</a:t>
            </a:r>
          </a:p>
        </p:txBody>
      </p:sp>
      <p:sp>
        <p:nvSpPr>
          <p:cNvPr id="6" name="Date Placeholder 5">
            <a:extLst>
              <a:ext uri="{FF2B5EF4-FFF2-40B4-BE49-F238E27FC236}">
                <a16:creationId xmlns:a16="http://schemas.microsoft.com/office/drawing/2014/main" id="{E6CEF8B4-CA7A-794E-AF9D-7FBFEED179A1}"/>
              </a:ext>
            </a:extLst>
          </p:cNvPr>
          <p:cNvSpPr>
            <a:spLocks noGrp="1"/>
          </p:cNvSpPr>
          <p:nvPr>
            <p:ph type="dt" sz="half" idx="10"/>
          </p:nvPr>
        </p:nvSpPr>
        <p:spPr/>
        <p:txBody>
          <a:bodyPr/>
          <a:lstStyle/>
          <a:p>
            <a:pPr marL="12700">
              <a:lnSpc>
                <a:spcPts val="1580"/>
              </a:lnSpc>
            </a:pPr>
            <a:fld id="{1A311671-E709-BA4E-AC66-1E3D9C1AC132}" type="datetime4">
              <a:rPr lang="en-US" spc="-80" smtClean="0"/>
              <a:t>January 19, 2024</a:t>
            </a:fld>
            <a:endParaRPr lang="en-US" spc="-80" dirty="0"/>
          </a:p>
        </p:txBody>
      </p:sp>
      <p:sp>
        <p:nvSpPr>
          <p:cNvPr id="7" name="Slide Number Placeholder 6">
            <a:extLst>
              <a:ext uri="{FF2B5EF4-FFF2-40B4-BE49-F238E27FC236}">
                <a16:creationId xmlns:a16="http://schemas.microsoft.com/office/drawing/2014/main" id="{69035C1C-2178-8547-93C4-C62C614EFEC2}"/>
              </a:ext>
            </a:extLst>
          </p:cNvPr>
          <p:cNvSpPr>
            <a:spLocks noGrp="1"/>
          </p:cNvSpPr>
          <p:nvPr>
            <p:ph type="sldNum" sz="quarter" idx="12"/>
          </p:nvPr>
        </p:nvSpPr>
        <p:spPr/>
        <p:txBody>
          <a:bodyPr/>
          <a:lstStyle/>
          <a:p>
            <a:pPr marL="38100">
              <a:lnSpc>
                <a:spcPts val="1365"/>
              </a:lnSpc>
            </a:pPr>
            <a:fld id="{81D60167-4931-47E6-BA6A-407CBD079E47}" type="slidenum">
              <a:rPr lang="en-US" spc="-10" smtClean="0"/>
              <a:t>30</a:t>
            </a:fld>
            <a:endParaRPr lang="en-US" spc="-10" dirty="0"/>
          </a:p>
        </p:txBody>
      </p:sp>
    </p:spTree>
    <p:extLst>
      <p:ext uri="{BB962C8B-B14F-4D97-AF65-F5344CB8AC3E}">
        <p14:creationId xmlns:p14="http://schemas.microsoft.com/office/powerpoint/2010/main" val="1291235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226F9-89B9-7547-A3A9-088D34346939}"/>
              </a:ext>
            </a:extLst>
          </p:cNvPr>
          <p:cNvSpPr>
            <a:spLocks noGrp="1"/>
          </p:cNvSpPr>
          <p:nvPr>
            <p:ph type="title"/>
          </p:nvPr>
        </p:nvSpPr>
        <p:spPr>
          <a:xfrm>
            <a:off x="566150" y="122237"/>
            <a:ext cx="7886700" cy="1325563"/>
          </a:xfrm>
        </p:spPr>
        <p:txBody>
          <a:bodyPr/>
          <a:lstStyle/>
          <a:p>
            <a:pPr>
              <a:defRPr/>
            </a:pPr>
            <a:r>
              <a:rPr lang="en-US" b="1" dirty="0">
                <a:latin typeface="Arial" panose="020B0604020202020204" pitchFamily="34" charset="0"/>
                <a:cs typeface="Arial" panose="020B0604020202020204" pitchFamily="34" charset="0"/>
              </a:rPr>
              <a:t>Big Data Age</a:t>
            </a:r>
          </a:p>
        </p:txBody>
      </p:sp>
      <p:pic>
        <p:nvPicPr>
          <p:cNvPr id="19461" name="Picture 6" descr="Screen Shot 2014-01-21 at 8.12.05 PM.png">
            <a:extLst>
              <a:ext uri="{FF2B5EF4-FFF2-40B4-BE49-F238E27FC236}">
                <a16:creationId xmlns:a16="http://schemas.microsoft.com/office/drawing/2014/main" id="{CC2202DB-04B7-7A4D-9449-7D45549A74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0013" y="2971800"/>
            <a:ext cx="268446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Screen Shot 2014-01-21 at 8.13.37 PM.png">
            <a:extLst>
              <a:ext uri="{FF2B5EF4-FFF2-40B4-BE49-F238E27FC236}">
                <a16:creationId xmlns:a16="http://schemas.microsoft.com/office/drawing/2014/main" id="{95DED2B1-5283-F04C-8E63-25DBD492A3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18" y="1375568"/>
            <a:ext cx="640080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2">
            <a:extLst>
              <a:ext uri="{FF2B5EF4-FFF2-40B4-BE49-F238E27FC236}">
                <a16:creationId xmlns:a16="http://schemas.microsoft.com/office/drawing/2014/main" id="{6B2F9FD4-038C-C54A-9E22-12629445E775}"/>
              </a:ext>
            </a:extLst>
          </p:cNvPr>
          <p:cNvSpPr txBox="1">
            <a:spLocks noChangeArrowheads="1"/>
          </p:cNvSpPr>
          <p:nvPr/>
        </p:nvSpPr>
        <p:spPr bwMode="auto">
          <a:xfrm>
            <a:off x="6248400" y="5867400"/>
            <a:ext cx="220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8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8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8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8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dirty="0" err="1">
                <a:latin typeface="Arial" panose="020B0604020202020204" pitchFamily="34" charset="0"/>
                <a:cs typeface="Arial" panose="020B0604020202020204" pitchFamily="34" charset="0"/>
              </a:rPr>
              <a:t>Booch</a:t>
            </a:r>
            <a:r>
              <a:rPr lang="en-US" altLang="en-US" dirty="0">
                <a:latin typeface="Arial" panose="020B0604020202020204" pitchFamily="34" charset="0"/>
                <a:cs typeface="Arial" panose="020B0604020202020204" pitchFamily="34" charset="0"/>
              </a:rPr>
              <a:t>, 2013</a:t>
            </a:r>
          </a:p>
        </p:txBody>
      </p:sp>
      <p:sp>
        <p:nvSpPr>
          <p:cNvPr id="3" name="Date Placeholder 2">
            <a:extLst>
              <a:ext uri="{FF2B5EF4-FFF2-40B4-BE49-F238E27FC236}">
                <a16:creationId xmlns:a16="http://schemas.microsoft.com/office/drawing/2014/main" id="{36B7C7DD-4B62-E840-941D-998DCE14CECD}"/>
              </a:ext>
            </a:extLst>
          </p:cNvPr>
          <p:cNvSpPr>
            <a:spLocks noGrp="1"/>
          </p:cNvSpPr>
          <p:nvPr>
            <p:ph type="dt" sz="half" idx="10"/>
          </p:nvPr>
        </p:nvSpPr>
        <p:spPr/>
        <p:txBody>
          <a:bodyPr/>
          <a:lstStyle/>
          <a:p>
            <a:pPr marL="12700">
              <a:lnSpc>
                <a:spcPts val="1580"/>
              </a:lnSpc>
            </a:pPr>
            <a:fld id="{6A4F0E38-C3CB-A44E-B740-CCE471161482}" type="datetime4">
              <a:rPr lang="en-US" spc="-80" smtClean="0"/>
              <a:t>January 19, 2024</a:t>
            </a:fld>
            <a:endParaRPr lang="en-US" spc="-80" dirty="0"/>
          </a:p>
        </p:txBody>
      </p:sp>
      <p:sp>
        <p:nvSpPr>
          <p:cNvPr id="4" name="Slide Number Placeholder 3">
            <a:extLst>
              <a:ext uri="{FF2B5EF4-FFF2-40B4-BE49-F238E27FC236}">
                <a16:creationId xmlns:a16="http://schemas.microsoft.com/office/drawing/2014/main" id="{FABD526E-E22D-D541-82C0-23CF71C8DCF0}"/>
              </a:ext>
            </a:extLst>
          </p:cNvPr>
          <p:cNvSpPr>
            <a:spLocks noGrp="1"/>
          </p:cNvSpPr>
          <p:nvPr>
            <p:ph type="sldNum" sz="quarter" idx="12"/>
          </p:nvPr>
        </p:nvSpPr>
        <p:spPr/>
        <p:txBody>
          <a:bodyPr/>
          <a:lstStyle/>
          <a:p>
            <a:pPr marL="38100">
              <a:lnSpc>
                <a:spcPts val="1365"/>
              </a:lnSpc>
            </a:pPr>
            <a:fld id="{81D60167-4931-47E6-BA6A-407CBD079E47}" type="slidenum">
              <a:rPr lang="en-US" spc="-10" smtClean="0"/>
              <a:t>31</a:t>
            </a:fld>
            <a:endParaRPr lang="en-US" spc="-10" dirty="0"/>
          </a:p>
        </p:txBody>
      </p:sp>
    </p:spTree>
    <p:extLst>
      <p:ext uri="{BB962C8B-B14F-4D97-AF65-F5344CB8AC3E}">
        <p14:creationId xmlns:p14="http://schemas.microsoft.com/office/powerpoint/2010/main" val="3467839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B877C34A-403C-DF43-B0B8-3CC4DC406B1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13138" y="18142"/>
            <a:ext cx="8762980" cy="6572240"/>
          </a:xfrm>
          <a:prstGeom prst="rect">
            <a:avLst/>
          </a:prstGeom>
        </p:spPr>
      </p:pic>
      <p:sp>
        <p:nvSpPr>
          <p:cNvPr id="6" name="TextBox 2">
            <a:extLst>
              <a:ext uri="{FF2B5EF4-FFF2-40B4-BE49-F238E27FC236}">
                <a16:creationId xmlns:a16="http://schemas.microsoft.com/office/drawing/2014/main" id="{BA70701A-B6E5-CE4D-B1ED-00D3B97FD911}"/>
              </a:ext>
            </a:extLst>
          </p:cNvPr>
          <p:cNvSpPr txBox="1">
            <a:spLocks noChangeArrowheads="1"/>
          </p:cNvSpPr>
          <p:nvPr/>
        </p:nvSpPr>
        <p:spPr bwMode="auto">
          <a:xfrm>
            <a:off x="8039474" y="6627168"/>
            <a:ext cx="10887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8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8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8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8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ＭＳ Ｐゴシック" panose="020B0600070205080204" pitchFamily="34" charset="-128"/>
              </a:defRPr>
            </a:lvl9pPr>
          </a:lstStyle>
          <a:p>
            <a:pPr eaLnBrk="1" hangingPunct="1"/>
            <a:r>
              <a:rPr lang="en-US" altLang="en-US" sz="900" dirty="0">
                <a:latin typeface="Arial" panose="020B0604020202020204" pitchFamily="34" charset="0"/>
                <a:cs typeface="Arial" panose="020B0604020202020204" pitchFamily="34" charset="0"/>
              </a:rPr>
              <a:t>Wikipedia/images</a:t>
            </a:r>
          </a:p>
        </p:txBody>
      </p:sp>
      <p:sp>
        <p:nvSpPr>
          <p:cNvPr id="2" name="Date Placeholder 1">
            <a:extLst>
              <a:ext uri="{FF2B5EF4-FFF2-40B4-BE49-F238E27FC236}">
                <a16:creationId xmlns:a16="http://schemas.microsoft.com/office/drawing/2014/main" id="{718E8649-ED60-4A46-A823-331149C81600}"/>
              </a:ext>
            </a:extLst>
          </p:cNvPr>
          <p:cNvSpPr>
            <a:spLocks noGrp="1"/>
          </p:cNvSpPr>
          <p:nvPr>
            <p:ph type="dt" sz="half" idx="10"/>
          </p:nvPr>
        </p:nvSpPr>
        <p:spPr>
          <a:xfrm>
            <a:off x="346861" y="6474733"/>
            <a:ext cx="2057400" cy="365125"/>
          </a:xfrm>
        </p:spPr>
        <p:txBody>
          <a:bodyPr/>
          <a:lstStyle/>
          <a:p>
            <a:pPr marL="12700">
              <a:lnSpc>
                <a:spcPts val="1580"/>
              </a:lnSpc>
            </a:pPr>
            <a:fld id="{B9D282C7-9C05-3D42-B5E5-0A2A116CD6A3}" type="datetime4">
              <a:rPr lang="en-US" spc="-80" smtClean="0"/>
              <a:t>January 19, 2024</a:t>
            </a:fld>
            <a:endParaRPr lang="en-US" spc="-80" dirty="0"/>
          </a:p>
        </p:txBody>
      </p:sp>
      <p:sp>
        <p:nvSpPr>
          <p:cNvPr id="3" name="Slide Number Placeholder 2">
            <a:extLst>
              <a:ext uri="{FF2B5EF4-FFF2-40B4-BE49-F238E27FC236}">
                <a16:creationId xmlns:a16="http://schemas.microsoft.com/office/drawing/2014/main" id="{E74E4A39-A10B-1045-8A2B-C135BF8F634D}"/>
              </a:ext>
            </a:extLst>
          </p:cNvPr>
          <p:cNvSpPr>
            <a:spLocks noGrp="1"/>
          </p:cNvSpPr>
          <p:nvPr>
            <p:ph type="sldNum" sz="quarter" idx="12"/>
          </p:nvPr>
        </p:nvSpPr>
        <p:spPr/>
        <p:txBody>
          <a:bodyPr/>
          <a:lstStyle/>
          <a:p>
            <a:pPr marL="38100">
              <a:lnSpc>
                <a:spcPts val="1365"/>
              </a:lnSpc>
            </a:pPr>
            <a:fld id="{81D60167-4931-47E6-BA6A-407CBD079E47}" type="slidenum">
              <a:rPr lang="en-US" spc="-10" smtClean="0"/>
              <a:t>32</a:t>
            </a:fld>
            <a:endParaRPr lang="en-US" spc="-10" dirty="0"/>
          </a:p>
        </p:txBody>
      </p:sp>
    </p:spTree>
    <p:extLst>
      <p:ext uri="{BB962C8B-B14F-4D97-AF65-F5344CB8AC3E}">
        <p14:creationId xmlns:p14="http://schemas.microsoft.com/office/powerpoint/2010/main" val="469166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2AC3-BD74-A147-9B86-D69B34BD098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Big Data Age</a:t>
            </a:r>
          </a:p>
        </p:txBody>
      </p:sp>
      <p:sp>
        <p:nvSpPr>
          <p:cNvPr id="3" name="Content Placeholder 2">
            <a:extLst>
              <a:ext uri="{FF2B5EF4-FFF2-40B4-BE49-F238E27FC236}">
                <a16:creationId xmlns:a16="http://schemas.microsoft.com/office/drawing/2014/main" id="{724DDB56-ADFE-1346-966E-47BCB17EF4F3}"/>
              </a:ext>
            </a:extLst>
          </p:cNvPr>
          <p:cNvSpPr>
            <a:spLocks noGrp="1"/>
          </p:cNvSpPr>
          <p:nvPr>
            <p:ph idx="1"/>
          </p:nvPr>
        </p:nvSpPr>
        <p:spPr>
          <a:xfrm>
            <a:off x="552450" y="1524000"/>
            <a:ext cx="7886700" cy="4351338"/>
          </a:xfrm>
        </p:spPr>
        <p:txBody>
          <a:bodyPr/>
          <a:lstStyle/>
          <a:p>
            <a:r>
              <a:rPr lang="en-US" dirty="0">
                <a:latin typeface="Arial" panose="020B0604020202020204" pitchFamily="34" charset="0"/>
                <a:cs typeface="Arial" panose="020B0604020202020204" pitchFamily="34" charset="0"/>
              </a:rPr>
              <a:t>In the Scientific Research Community</a:t>
            </a:r>
          </a:p>
          <a:p>
            <a:endParaRPr lang="en-US" dirty="0"/>
          </a:p>
          <a:p>
            <a:endParaRPr lang="en-US" dirty="0"/>
          </a:p>
        </p:txBody>
      </p:sp>
      <p:graphicFrame>
        <p:nvGraphicFramePr>
          <p:cNvPr id="6" name="Table 5">
            <a:extLst>
              <a:ext uri="{FF2B5EF4-FFF2-40B4-BE49-F238E27FC236}">
                <a16:creationId xmlns:a16="http://schemas.microsoft.com/office/drawing/2014/main" id="{69B0B874-89BA-7241-8811-26AF7EFE75A9}"/>
              </a:ext>
            </a:extLst>
          </p:cNvPr>
          <p:cNvGraphicFramePr>
            <a:graphicFrameLocks noGrp="1"/>
          </p:cNvGraphicFramePr>
          <p:nvPr>
            <p:extLst>
              <p:ext uri="{D42A27DB-BD31-4B8C-83A1-F6EECF244321}">
                <p14:modId xmlns:p14="http://schemas.microsoft.com/office/powerpoint/2010/main" val="869964384"/>
              </p:ext>
            </p:extLst>
          </p:nvPr>
        </p:nvGraphicFramePr>
        <p:xfrm>
          <a:off x="762000" y="2209800"/>
          <a:ext cx="7467600" cy="4419600"/>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1363495451"/>
                    </a:ext>
                  </a:extLst>
                </a:gridCol>
                <a:gridCol w="3225800">
                  <a:extLst>
                    <a:ext uri="{9D8B030D-6E8A-4147-A177-3AD203B41FA5}">
                      <a16:colId xmlns:a16="http://schemas.microsoft.com/office/drawing/2014/main" val="2556882424"/>
                    </a:ext>
                  </a:extLst>
                </a:gridCol>
                <a:gridCol w="1752600">
                  <a:extLst>
                    <a:ext uri="{9D8B030D-6E8A-4147-A177-3AD203B41FA5}">
                      <a16:colId xmlns:a16="http://schemas.microsoft.com/office/drawing/2014/main" val="149193211"/>
                    </a:ext>
                  </a:extLst>
                </a:gridCol>
              </a:tblGrid>
              <a:tr h="344467">
                <a:tc>
                  <a:txBody>
                    <a:bodyPr/>
                    <a:lstStyle/>
                    <a:p>
                      <a:r>
                        <a:rPr lang="en-US" sz="2000" dirty="0">
                          <a:latin typeface="Arial" panose="020B0604020202020204" pitchFamily="34" charset="0"/>
                          <a:cs typeface="Arial" panose="020B0604020202020204" pitchFamily="34" charset="0"/>
                        </a:rPr>
                        <a:t>Field</a:t>
                      </a:r>
                    </a:p>
                  </a:txBody>
                  <a:tcPr/>
                </a:tc>
                <a:tc>
                  <a:txBody>
                    <a:bodyPr/>
                    <a:lstStyle/>
                    <a:p>
                      <a:r>
                        <a:rPr lang="en-US" sz="2000" dirty="0">
                          <a:latin typeface="Arial" panose="020B0604020202020204" pitchFamily="34" charset="0"/>
                          <a:cs typeface="Arial" panose="020B0604020202020204" pitchFamily="34" charset="0"/>
                        </a:rPr>
                        <a:t>Source</a:t>
                      </a:r>
                    </a:p>
                  </a:txBody>
                  <a:tcPr/>
                </a:tc>
                <a:tc>
                  <a:txBody>
                    <a:bodyPr/>
                    <a:lstStyle/>
                    <a:p>
                      <a:r>
                        <a:rPr lang="en-US" sz="2000" dirty="0">
                          <a:latin typeface="Arial" panose="020B0604020202020204" pitchFamily="34" charset="0"/>
                          <a:cs typeface="Arial" panose="020B0604020202020204" pitchFamily="34" charset="0"/>
                        </a:rPr>
                        <a:t>Data Type</a:t>
                      </a:r>
                    </a:p>
                  </a:txBody>
                  <a:tcPr/>
                </a:tc>
                <a:extLst>
                  <a:ext uri="{0D108BD9-81ED-4DB2-BD59-A6C34878D82A}">
                    <a16:rowId xmlns:a16="http://schemas.microsoft.com/office/drawing/2014/main" val="3181545176"/>
                  </a:ext>
                </a:extLst>
              </a:tr>
              <a:tr h="609441">
                <a:tc>
                  <a:txBody>
                    <a:bodyPr/>
                    <a:lstStyle/>
                    <a:p>
                      <a:r>
                        <a:rPr lang="en-US" sz="2000" dirty="0">
                          <a:latin typeface="Arial" panose="020B0604020202020204" pitchFamily="34" charset="0"/>
                          <a:cs typeface="Arial" panose="020B0604020202020204" pitchFamily="34" charset="0"/>
                        </a:rPr>
                        <a:t>Physics</a:t>
                      </a:r>
                    </a:p>
                  </a:txBody>
                  <a:tcPr/>
                </a:tc>
                <a:tc>
                  <a:txBody>
                    <a:bodyPr/>
                    <a:lstStyle/>
                    <a:p>
                      <a:r>
                        <a:rPr lang="en-US" sz="2000" dirty="0">
                          <a:latin typeface="Arial" panose="020B0604020202020204" pitchFamily="34" charset="0"/>
                          <a:cs typeface="Arial" panose="020B0604020202020204" pitchFamily="34" charset="0"/>
                        </a:rPr>
                        <a:t>Large Hadron Collider</a:t>
                      </a:r>
                    </a:p>
                    <a:p>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About LHC</a:t>
                      </a:r>
                      <a:r>
                        <a:rPr lang="en-US" sz="2000" dirty="0">
                          <a:latin typeface="Arial" panose="020B0604020202020204" pitchFamily="34" charset="0"/>
                          <a:cs typeface="Arial" panose="020B0604020202020204" pitchFamily="34" charset="0"/>
                        </a:rPr>
                        <a:t>](2 mins)</a:t>
                      </a:r>
                    </a:p>
                    <a:p>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LHC Data</a:t>
                      </a:r>
                      <a:r>
                        <a:rPr lang="en-US" sz="2000" dirty="0">
                          <a:latin typeface="Arial" panose="020B0604020202020204" pitchFamily="34" charset="0"/>
                          <a:cs typeface="Arial" panose="020B0604020202020204" pitchFamily="34" charset="0"/>
                        </a:rPr>
                        <a:t>] (5 mins)</a:t>
                      </a:r>
                    </a:p>
                  </a:txBody>
                  <a:tcPr/>
                </a:tc>
                <a:tc>
                  <a:txBody>
                    <a:bodyPr/>
                    <a:lstStyle/>
                    <a:p>
                      <a:r>
                        <a:rPr lang="en-US" sz="2000" dirty="0">
                          <a:latin typeface="Arial" panose="020B0604020202020204" pitchFamily="34" charset="0"/>
                          <a:cs typeface="Arial" panose="020B0604020202020204" pitchFamily="34" charset="0"/>
                        </a:rPr>
                        <a:t>Collisions</a:t>
                      </a:r>
                    </a:p>
                  </a:txBody>
                  <a:tcPr/>
                </a:tc>
                <a:extLst>
                  <a:ext uri="{0D108BD9-81ED-4DB2-BD59-A6C34878D82A}">
                    <a16:rowId xmlns:a16="http://schemas.microsoft.com/office/drawing/2014/main" val="755007810"/>
                  </a:ext>
                </a:extLst>
              </a:tr>
              <a:tr h="344467">
                <a:tc>
                  <a:txBody>
                    <a:bodyPr/>
                    <a:lstStyle/>
                    <a:p>
                      <a:r>
                        <a:rPr lang="en-US" sz="2000" dirty="0">
                          <a:latin typeface="Arial" panose="020B0604020202020204" pitchFamily="34" charset="0"/>
                          <a:cs typeface="Arial" panose="020B0604020202020204" pitchFamily="34" charset="0"/>
                        </a:rPr>
                        <a:t>Genomics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i="0" kern="1200" dirty="0">
                          <a:solidFill>
                            <a:schemeClr val="dk1"/>
                          </a:solidFill>
                          <a:effectLst/>
                          <a:latin typeface="Arial" panose="020B0604020202020204" pitchFamily="34" charset="0"/>
                          <a:ea typeface="+mn-ea"/>
                          <a:cs typeface="Arial" panose="020B0604020202020204" pitchFamily="34" charset="0"/>
                        </a:rPr>
                        <a:t>High-throughput instrument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hlinkClick r:id="rId4"/>
                        </a:rPr>
                        <a:t>Video</a:t>
                      </a:r>
                      <a:r>
                        <a:rPr lang="en-US" sz="2000" dirty="0">
                          <a:latin typeface="Arial" panose="020B0604020202020204" pitchFamily="34" charset="0"/>
                          <a:cs typeface="Arial" panose="020B0604020202020204" pitchFamily="34" charset="0"/>
                        </a:rPr>
                        <a:t>]</a:t>
                      </a:r>
                    </a:p>
                  </a:txBody>
                  <a:tcPr/>
                </a:tc>
                <a:tc>
                  <a:txBody>
                    <a:bodyPr/>
                    <a:lstStyle/>
                    <a:p>
                      <a:r>
                        <a:rPr lang="en-US" sz="2000" dirty="0">
                          <a:latin typeface="Arial" panose="020B0604020202020204" pitchFamily="34" charset="0"/>
                          <a:cs typeface="Arial" panose="020B0604020202020204" pitchFamily="34" charset="0"/>
                        </a:rPr>
                        <a:t>DNA Sequence</a:t>
                      </a:r>
                    </a:p>
                  </a:txBody>
                  <a:tcPr/>
                </a:tc>
                <a:extLst>
                  <a:ext uri="{0D108BD9-81ED-4DB2-BD59-A6C34878D82A}">
                    <a16:rowId xmlns:a16="http://schemas.microsoft.com/office/drawing/2014/main" val="2799417862"/>
                  </a:ext>
                </a:extLst>
              </a:tr>
              <a:tr h="609441">
                <a:tc>
                  <a:txBody>
                    <a:bodyPr/>
                    <a:lstStyle/>
                    <a:p>
                      <a:r>
                        <a:rPr lang="en-US" sz="2000" dirty="0">
                          <a:latin typeface="Arial" panose="020B0604020202020204" pitchFamily="34" charset="0"/>
                          <a:cs typeface="Arial" panose="020B0604020202020204" pitchFamily="34" charset="0"/>
                        </a:rPr>
                        <a:t>Astronomy</a:t>
                      </a:r>
                    </a:p>
                  </a:txBody>
                  <a:tcPr/>
                </a:tc>
                <a:tc>
                  <a:txBody>
                    <a:bodyPr/>
                    <a:lstStyle/>
                    <a:p>
                      <a:r>
                        <a:rPr lang="en-US" sz="2000" b="0" i="0" kern="1200" dirty="0">
                          <a:solidFill>
                            <a:schemeClr val="dk1"/>
                          </a:solidFill>
                          <a:effectLst/>
                          <a:latin typeface="Arial" panose="020B0604020202020204" pitchFamily="34" charset="0"/>
                          <a:ea typeface="+mn-ea"/>
                          <a:cs typeface="Arial" panose="020B0604020202020204" pitchFamily="34" charset="0"/>
                        </a:rPr>
                        <a:t>Large Synoptic Survey Telescope(LSST)</a:t>
                      </a:r>
                      <a:endParaRPr lang="en-US" sz="2000" b="0" dirty="0">
                        <a:latin typeface="Arial" panose="020B0604020202020204" pitchFamily="34" charset="0"/>
                        <a:cs typeface="Arial" panose="020B0604020202020204" pitchFamily="34" charset="0"/>
                      </a:endParaRPr>
                    </a:p>
                  </a:txBody>
                  <a:tcPr/>
                </a:tc>
                <a:tc>
                  <a:txBody>
                    <a:bodyPr/>
                    <a:lstStyle/>
                    <a:p>
                      <a:r>
                        <a:rPr lang="en-US" sz="2000" b="0" dirty="0">
                          <a:latin typeface="Arial" panose="020B0604020202020204" pitchFamily="34" charset="0"/>
                          <a:cs typeface="Arial" panose="020B0604020202020204" pitchFamily="34" charset="0"/>
                        </a:rPr>
                        <a:t>Telescope images</a:t>
                      </a:r>
                    </a:p>
                  </a:txBody>
                  <a:tcPr/>
                </a:tc>
                <a:extLst>
                  <a:ext uri="{0D108BD9-81ED-4DB2-BD59-A6C34878D82A}">
                    <a16:rowId xmlns:a16="http://schemas.microsoft.com/office/drawing/2014/main" val="1204764308"/>
                  </a:ext>
                </a:extLst>
              </a:tr>
              <a:tr h="1139390">
                <a:tc>
                  <a:txBody>
                    <a:bodyPr/>
                    <a:lstStyle/>
                    <a:p>
                      <a:r>
                        <a:rPr lang="en-US" sz="2000" dirty="0">
                          <a:latin typeface="Arial" panose="020B0604020202020204" pitchFamily="34" charset="0"/>
                          <a:cs typeface="Arial" panose="020B0604020202020204" pitchFamily="34" charset="0"/>
                        </a:rPr>
                        <a:t>Meteorology</a:t>
                      </a:r>
                    </a:p>
                  </a:txBody>
                  <a:tcPr/>
                </a:tc>
                <a:tc>
                  <a:txBody>
                    <a:bodyPr/>
                    <a:lstStyle/>
                    <a:p>
                      <a:r>
                        <a:rPr lang="en-US" sz="2000" b="0" i="0" kern="1200" dirty="0">
                          <a:solidFill>
                            <a:schemeClr val="dk1"/>
                          </a:solidFill>
                          <a:effectLst/>
                          <a:latin typeface="Arial" panose="020B0604020202020204" pitchFamily="34" charset="0"/>
                          <a:ea typeface="+mn-ea"/>
                          <a:cs typeface="Arial" panose="020B0604020202020204" pitchFamily="34" charset="0"/>
                        </a:rPr>
                        <a:t>Weather stations, ships, buoys, aircraft, </a:t>
                      </a:r>
                      <a:r>
                        <a:rPr lang="en-US" sz="2000" b="0" i="0" u="none" strike="noStrike" kern="1200" dirty="0">
                          <a:solidFill>
                            <a:schemeClr val="dk1"/>
                          </a:solidFill>
                          <a:effectLst/>
                          <a:latin typeface="Arial" panose="020B0604020202020204" pitchFamily="34" charset="0"/>
                          <a:ea typeface="+mn-ea"/>
                          <a:cs typeface="Arial" panose="020B0604020202020204" pitchFamily="34" charset="0"/>
                        </a:rPr>
                        <a:t>radar</a:t>
                      </a:r>
                      <a:r>
                        <a:rPr lang="en-US" sz="2000" b="0" i="0" kern="1200" dirty="0">
                          <a:solidFill>
                            <a:schemeClr val="dk1"/>
                          </a:solidFill>
                          <a:effectLst/>
                          <a:latin typeface="Arial" panose="020B0604020202020204" pitchFamily="34" charset="0"/>
                          <a:ea typeface="+mn-ea"/>
                          <a:cs typeface="Arial" panose="020B0604020202020204" pitchFamily="34" charset="0"/>
                        </a:rPr>
                        <a:t>, weather balloons, and </a:t>
                      </a:r>
                      <a:r>
                        <a:rPr lang="en-US" sz="2000" b="0" i="0" u="none" strike="noStrike" kern="1200" dirty="0">
                          <a:solidFill>
                            <a:schemeClr val="dk1"/>
                          </a:solidFill>
                          <a:effectLst/>
                          <a:latin typeface="Arial" panose="020B0604020202020204" pitchFamily="34" charset="0"/>
                          <a:ea typeface="+mn-ea"/>
                          <a:cs typeface="Arial" panose="020B0604020202020204" pitchFamily="34" charset="0"/>
                        </a:rPr>
                        <a:t>satellite</a:t>
                      </a:r>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26836919"/>
                  </a:ext>
                </a:extLst>
              </a:tr>
            </a:tbl>
          </a:graphicData>
        </a:graphic>
      </p:graphicFrame>
      <p:sp>
        <p:nvSpPr>
          <p:cNvPr id="4" name="Date Placeholder 3">
            <a:extLst>
              <a:ext uri="{FF2B5EF4-FFF2-40B4-BE49-F238E27FC236}">
                <a16:creationId xmlns:a16="http://schemas.microsoft.com/office/drawing/2014/main" id="{BBD28EAA-7FE7-BC41-8173-4F5AF8146E1C}"/>
              </a:ext>
            </a:extLst>
          </p:cNvPr>
          <p:cNvSpPr>
            <a:spLocks noGrp="1"/>
          </p:cNvSpPr>
          <p:nvPr>
            <p:ph type="dt" sz="half" idx="10"/>
          </p:nvPr>
        </p:nvSpPr>
        <p:spPr>
          <a:xfrm>
            <a:off x="228600" y="6538913"/>
            <a:ext cx="2057400" cy="365125"/>
          </a:xfrm>
        </p:spPr>
        <p:txBody>
          <a:bodyPr/>
          <a:lstStyle/>
          <a:p>
            <a:pPr marL="12700">
              <a:lnSpc>
                <a:spcPts val="1580"/>
              </a:lnSpc>
            </a:pPr>
            <a:fld id="{6590FAFC-C214-2941-8642-9628D0AB8CEC}"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4D8B6D17-89CC-F148-A4D5-CA9D6FAEC638}"/>
              </a:ext>
            </a:extLst>
          </p:cNvPr>
          <p:cNvSpPr>
            <a:spLocks noGrp="1"/>
          </p:cNvSpPr>
          <p:nvPr>
            <p:ph type="sldNum" sz="quarter" idx="12"/>
          </p:nvPr>
        </p:nvSpPr>
        <p:spPr/>
        <p:txBody>
          <a:bodyPr/>
          <a:lstStyle/>
          <a:p>
            <a:pPr marL="38100">
              <a:lnSpc>
                <a:spcPts val="1365"/>
              </a:lnSpc>
            </a:pPr>
            <a:fld id="{81D60167-4931-47E6-BA6A-407CBD079E47}" type="slidenum">
              <a:rPr lang="en-US" spc="-10" smtClean="0"/>
              <a:t>33</a:t>
            </a:fld>
            <a:endParaRPr lang="en-US" spc="-10" dirty="0"/>
          </a:p>
        </p:txBody>
      </p:sp>
    </p:spTree>
    <p:extLst>
      <p:ext uri="{BB962C8B-B14F-4D97-AF65-F5344CB8AC3E}">
        <p14:creationId xmlns:p14="http://schemas.microsoft.com/office/powerpoint/2010/main" val="4004713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C750-8A39-4DDE-10DE-3E563B228DC7}"/>
              </a:ext>
            </a:extLst>
          </p:cNvPr>
          <p:cNvSpPr>
            <a:spLocks noGrp="1"/>
          </p:cNvSpPr>
          <p:nvPr>
            <p:ph type="title"/>
          </p:nvPr>
        </p:nvSpPr>
        <p:spPr>
          <a:xfrm>
            <a:off x="352425" y="333812"/>
            <a:ext cx="8439150" cy="1325563"/>
          </a:xfrm>
        </p:spPr>
        <p:txBody>
          <a:bodyPr>
            <a:normAutofit/>
          </a:bodyPr>
          <a:lstStyle/>
          <a:p>
            <a:r>
              <a:rPr lang="en-US" b="1" dirty="0">
                <a:latin typeface="Arial" panose="020B0604020202020204" pitchFamily="34" charset="0"/>
                <a:cs typeface="Arial" panose="020B0604020202020204" pitchFamily="34" charset="0"/>
              </a:rPr>
              <a:t>Case Study 1: Physics, Collisions in LHC</a:t>
            </a:r>
          </a:p>
        </p:txBody>
      </p:sp>
      <p:sp>
        <p:nvSpPr>
          <p:cNvPr id="3" name="Content Placeholder 2">
            <a:extLst>
              <a:ext uri="{FF2B5EF4-FFF2-40B4-BE49-F238E27FC236}">
                <a16:creationId xmlns:a16="http://schemas.microsoft.com/office/drawing/2014/main" id="{3C80679A-75D8-24E7-566B-430F84BEBBD7}"/>
              </a:ext>
            </a:extLst>
          </p:cNvPr>
          <p:cNvSpPr>
            <a:spLocks noGrp="1"/>
          </p:cNvSpPr>
          <p:nvPr>
            <p:ph idx="1"/>
          </p:nvPr>
        </p:nvSpPr>
        <p:spPr>
          <a:xfrm>
            <a:off x="618139" y="1612107"/>
            <a:ext cx="8173435" cy="4744243"/>
          </a:xfrm>
        </p:spPr>
        <p:txBody>
          <a:bodyPr>
            <a:noAutofit/>
          </a:bodyPr>
          <a:lstStyle/>
          <a:p>
            <a:r>
              <a:rPr lang="en-US" sz="1900" dirty="0">
                <a:latin typeface="Arial" panose="020B0604020202020204" pitchFamily="34" charset="0"/>
                <a:cs typeface="Arial" panose="020B0604020202020204" pitchFamily="34" charset="0"/>
              </a:rPr>
              <a:t>Particles collide in the Large Hadron Collider (LHC) detectors approximately 1 billion times per second, generating about one petabyte of collision data per second. A 'trigger' system is therefore used to filter the data and select those events that are potentially interesting for further analysis. 30 millions events to 100,000 events</a:t>
            </a:r>
          </a:p>
          <a:p>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 Even after the drastic data reduction performed by the experiments, the CERN Data Centers processes on average one petabyte of data per day. </a:t>
            </a:r>
          </a:p>
          <a:p>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"If we wanted to keep all 30 million events per second we would need about 2,000 petabytes to store a typical 12-hour run. For a typical running year of 150 days uptime, this would mean almost 400,000 </a:t>
            </a:r>
            <a:r>
              <a:rPr lang="en-US" sz="1900" dirty="0" err="1">
                <a:latin typeface="Arial" panose="020B0604020202020204" pitchFamily="34" charset="0"/>
                <a:cs typeface="Arial" panose="020B0604020202020204" pitchFamily="34" charset="0"/>
              </a:rPr>
              <a:t>PetaByte</a:t>
            </a:r>
            <a:r>
              <a:rPr lang="en-US" sz="1900" dirty="0">
                <a:latin typeface="Arial" panose="020B0604020202020204" pitchFamily="34" charset="0"/>
                <a:cs typeface="Arial" panose="020B0604020202020204" pitchFamily="34" charset="0"/>
              </a:rPr>
              <a:t> = 400 </a:t>
            </a:r>
            <a:r>
              <a:rPr lang="en-US" sz="1900" dirty="0" err="1">
                <a:latin typeface="Arial" panose="020B0604020202020204" pitchFamily="34" charset="0"/>
                <a:cs typeface="Arial" panose="020B0604020202020204" pitchFamily="34" charset="0"/>
              </a:rPr>
              <a:t>ExaByte</a:t>
            </a:r>
            <a:r>
              <a:rPr lang="en-US" sz="1900" dirty="0">
                <a:latin typeface="Arial" panose="020B0604020202020204" pitchFamily="34" charset="0"/>
                <a:cs typeface="Arial" panose="020B0604020202020204" pitchFamily="34" charset="0"/>
              </a:rPr>
              <a:t> per year - a huge amount of data we would not be able to store," CERN research physicist”</a:t>
            </a:r>
          </a:p>
        </p:txBody>
      </p:sp>
      <p:sp>
        <p:nvSpPr>
          <p:cNvPr id="4" name="Date Placeholder 3">
            <a:extLst>
              <a:ext uri="{FF2B5EF4-FFF2-40B4-BE49-F238E27FC236}">
                <a16:creationId xmlns:a16="http://schemas.microsoft.com/office/drawing/2014/main" id="{251B4575-C1CC-3145-8966-DDC44227405D}"/>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BD092337-68BA-F9A2-A6F3-152866C56575}"/>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34</a:t>
            </a:fld>
            <a:endParaRPr lang="en-US" spc="-10" dirty="0"/>
          </a:p>
        </p:txBody>
      </p:sp>
      <p:sp>
        <p:nvSpPr>
          <p:cNvPr id="7" name="TextBox 6">
            <a:extLst>
              <a:ext uri="{FF2B5EF4-FFF2-40B4-BE49-F238E27FC236}">
                <a16:creationId xmlns:a16="http://schemas.microsoft.com/office/drawing/2014/main" id="{58182C6C-3C60-B383-F4C3-B991EA225C06}"/>
              </a:ext>
            </a:extLst>
          </p:cNvPr>
          <p:cNvSpPr txBox="1"/>
          <p:nvPr/>
        </p:nvSpPr>
        <p:spPr>
          <a:xfrm>
            <a:off x="4324350" y="6406495"/>
            <a:ext cx="6324600" cy="707886"/>
          </a:xfrm>
          <a:prstGeom prst="rect">
            <a:avLst/>
          </a:prstGeom>
          <a:noFill/>
        </p:spPr>
        <p:txBody>
          <a:bodyPr wrap="square">
            <a:spAutoFit/>
          </a:bodyPr>
          <a:lstStyle/>
          <a:p>
            <a:r>
              <a:rPr lang="en-US" sz="800" dirty="0">
                <a:hlinkClick r:id="rId2"/>
              </a:rPr>
              <a:t>1) https://home.cern/science/computing/storage</a:t>
            </a:r>
            <a:endParaRPr lang="en-US" sz="800" dirty="0"/>
          </a:p>
          <a:p>
            <a:r>
              <a:rPr lang="en-US" sz="800" dirty="0"/>
              <a:t>2) </a:t>
            </a:r>
            <a:r>
              <a:rPr lang="en-US" sz="800" dirty="0">
                <a:hlinkClick r:id="rId3"/>
              </a:rPr>
              <a:t>https://home.cern/news/news/computing/cern-data-centre-passes-200-petabyte-milestone#:~:text=Particles%20collide%20in%20the%20Large,of%20collision%20data%20per%20second</a:t>
            </a:r>
            <a:endParaRPr lang="en-US" sz="800" dirty="0"/>
          </a:p>
          <a:p>
            <a:endParaRPr lang="en-US" sz="800" dirty="0"/>
          </a:p>
          <a:p>
            <a:endParaRPr lang="en-US" sz="800" dirty="0"/>
          </a:p>
        </p:txBody>
      </p:sp>
    </p:spTree>
    <p:extLst>
      <p:ext uri="{BB962C8B-B14F-4D97-AF65-F5344CB8AC3E}">
        <p14:creationId xmlns:p14="http://schemas.microsoft.com/office/powerpoint/2010/main" val="2805353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3">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6">
            <a:extLst>
              <a:ext uri="{FF2B5EF4-FFF2-40B4-BE49-F238E27FC236}">
                <a16:creationId xmlns:a16="http://schemas.microsoft.com/office/drawing/2014/main" id="{64577127-2369-8E4A-86CD-C5A8B460235C}"/>
              </a:ext>
            </a:extLst>
          </p:cNvPr>
          <p:cNvPicPr>
            <a:picLocks noGrp="1" noChangeAspect="1"/>
          </p:cNvPicPr>
          <p:nvPr>
            <p:ph idx="1"/>
          </p:nvPr>
        </p:nvPicPr>
        <p:blipFill>
          <a:blip r:embed="rId2"/>
          <a:stretch>
            <a:fillRect/>
          </a:stretch>
        </p:blipFill>
        <p:spPr>
          <a:xfrm>
            <a:off x="0" y="838200"/>
            <a:ext cx="9144000" cy="5525440"/>
          </a:xfrm>
          <a:prstGeom prst="rect">
            <a:avLst/>
          </a:prstGeom>
        </p:spPr>
      </p:pic>
      <p:sp>
        <p:nvSpPr>
          <p:cNvPr id="4" name="Date Placeholder 3">
            <a:extLst>
              <a:ext uri="{FF2B5EF4-FFF2-40B4-BE49-F238E27FC236}">
                <a16:creationId xmlns:a16="http://schemas.microsoft.com/office/drawing/2014/main" id="{49466EC1-E8E1-DA4D-BAE4-BEAA02E302C0}"/>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457D56E4-F8DE-C64D-BC9C-63F98CC68038}" type="datetime4">
              <a:rPr lang="en-US" spc="-80">
                <a:solidFill>
                  <a:schemeClr val="tx1">
                    <a:tint val="75000"/>
                  </a:schemeClr>
                </a:solidFill>
                <a:latin typeface="+mn-lt"/>
                <a:cs typeface="+mn-cs"/>
              </a:rPr>
              <a:pPr>
                <a:spcAft>
                  <a:spcPts val="600"/>
                </a:spcAft>
              </a:pPr>
              <a:t>January 19, 2024</a:t>
            </a:fld>
            <a:endParaRPr lang="en-US" spc="-80">
              <a:solidFill>
                <a:schemeClr val="tx1">
                  <a:tint val="75000"/>
                </a:schemeClr>
              </a:solidFill>
              <a:latin typeface="+mn-lt"/>
              <a:cs typeface="+mn-cs"/>
            </a:endParaRPr>
          </a:p>
        </p:txBody>
      </p:sp>
      <p:sp>
        <p:nvSpPr>
          <p:cNvPr id="5" name="Slide Number Placeholder 4">
            <a:extLst>
              <a:ext uri="{FF2B5EF4-FFF2-40B4-BE49-F238E27FC236}">
                <a16:creationId xmlns:a16="http://schemas.microsoft.com/office/drawing/2014/main" id="{851644EF-5568-6247-AB22-ABA68326FB80}"/>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81D60167-4931-47E6-BA6A-407CBD079E47}" type="slidenum">
              <a:rPr lang="en-US" spc="-10">
                <a:solidFill>
                  <a:schemeClr val="tx1">
                    <a:tint val="75000"/>
                  </a:schemeClr>
                </a:solidFill>
                <a:latin typeface="+mn-lt"/>
                <a:cs typeface="+mn-cs"/>
              </a:rPr>
              <a:pPr>
                <a:spcAft>
                  <a:spcPts val="600"/>
                </a:spcAft>
              </a:pPr>
              <a:t>35</a:t>
            </a:fld>
            <a:endParaRPr lang="en-US" spc="-10">
              <a:solidFill>
                <a:schemeClr val="tx1">
                  <a:tint val="75000"/>
                </a:schemeClr>
              </a:solidFill>
              <a:latin typeface="+mn-lt"/>
              <a:cs typeface="+mn-cs"/>
            </a:endParaRPr>
          </a:p>
        </p:txBody>
      </p:sp>
      <p:sp>
        <p:nvSpPr>
          <p:cNvPr id="18" name="Rectangle 5">
            <a:extLst>
              <a:ext uri="{FF2B5EF4-FFF2-40B4-BE49-F238E27FC236}">
                <a16:creationId xmlns:a16="http://schemas.microsoft.com/office/drawing/2014/main" id="{97C27EB5-F80B-E64F-8F6E-562BE4CC9C74}"/>
              </a:ext>
            </a:extLst>
          </p:cNvPr>
          <p:cNvSpPr/>
          <p:nvPr/>
        </p:nvSpPr>
        <p:spPr>
          <a:xfrm>
            <a:off x="6039992" y="6546220"/>
            <a:ext cx="2475358" cy="261610"/>
          </a:xfrm>
          <a:prstGeom prst="rect">
            <a:avLst/>
          </a:prstGeom>
        </p:spPr>
        <p:txBody>
          <a:bodyPr wrap="square">
            <a:spAutoFit/>
          </a:bodyPr>
          <a:lstStyle/>
          <a:p>
            <a:pPr>
              <a:spcAft>
                <a:spcPts val="600"/>
              </a:spcAft>
            </a:pPr>
            <a:r>
              <a:rPr lang="en-US" sz="1100" dirty="0"/>
              <a:t>doi:10.1371/journal.pbio.1002195.g001</a:t>
            </a:r>
          </a:p>
        </p:txBody>
      </p:sp>
      <p:sp>
        <p:nvSpPr>
          <p:cNvPr id="2" name="Title 1">
            <a:extLst>
              <a:ext uri="{FF2B5EF4-FFF2-40B4-BE49-F238E27FC236}">
                <a16:creationId xmlns:a16="http://schemas.microsoft.com/office/drawing/2014/main" id="{CF4A0BBC-E7F0-CB85-602F-A2EEEC32E2FD}"/>
              </a:ext>
            </a:extLst>
          </p:cNvPr>
          <p:cNvSpPr>
            <a:spLocks noGrp="1"/>
          </p:cNvSpPr>
          <p:nvPr>
            <p:ph type="title"/>
          </p:nvPr>
        </p:nvSpPr>
        <p:spPr>
          <a:xfrm>
            <a:off x="352425" y="76200"/>
            <a:ext cx="8439150" cy="732072"/>
          </a:xfrm>
        </p:spPr>
        <p:txBody>
          <a:bodyPr>
            <a:normAutofit/>
          </a:bodyPr>
          <a:lstStyle/>
          <a:p>
            <a:r>
              <a:rPr lang="en-US" b="1" dirty="0">
                <a:latin typeface="Arial" panose="020B0604020202020204" pitchFamily="34" charset="0"/>
                <a:cs typeface="Arial" panose="020B0604020202020204" pitchFamily="34" charset="0"/>
              </a:rPr>
              <a:t>Case Study 2: Genomics</a:t>
            </a:r>
          </a:p>
        </p:txBody>
      </p:sp>
    </p:spTree>
    <p:extLst>
      <p:ext uri="{BB962C8B-B14F-4D97-AF65-F5344CB8AC3E}">
        <p14:creationId xmlns:p14="http://schemas.microsoft.com/office/powerpoint/2010/main" val="822208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628650" y="1825625"/>
            <a:ext cx="6229350" cy="4351338"/>
          </a:xfrm>
        </p:spPr>
        <p:txBody>
          <a:bodyPr>
            <a:normAutofit/>
          </a:bodyPr>
          <a:lstStyle/>
          <a:p>
            <a:pPr marL="12700" indent="0">
              <a:spcBef>
                <a:spcPts val="780"/>
              </a:spcBef>
              <a:buClr>
                <a:srgbClr val="DD8046"/>
              </a:buClr>
              <a:buSzPct val="60344"/>
              <a:buNone/>
              <a:tabLst>
                <a:tab pos="332740" algn="l"/>
              </a:tabLst>
            </a:pPr>
            <a:r>
              <a:rPr lang="en-US" dirty="0">
                <a:latin typeface="Arial" panose="020B0604020202020204" pitchFamily="34" charset="0"/>
                <a:cs typeface="Arial" panose="020B0604020202020204" pitchFamily="34" charset="0"/>
              </a:rPr>
              <a:t>Lot’s of Jobs: </a:t>
            </a:r>
          </a:p>
          <a:p>
            <a:pPr marL="355600" indent="-342900">
              <a:spcBef>
                <a:spcPts val="780"/>
              </a:spcBef>
              <a:buClr>
                <a:schemeClr val="tx1"/>
              </a:buClr>
              <a:buSzPct val="100000"/>
              <a:tabLst>
                <a:tab pos="332740" algn="l"/>
              </a:tabLst>
            </a:pPr>
            <a:r>
              <a:rPr lang="en-US" dirty="0">
                <a:latin typeface="Arial" panose="020B0604020202020204" pitchFamily="34" charset="0"/>
                <a:cs typeface="Arial" panose="020B0604020202020204" pitchFamily="34" charset="0"/>
                <a:hlinkClick r:id="rId2"/>
              </a:rPr>
              <a:t>https://www.linkedin.com/jobs/data-mining-jobs/</a:t>
            </a:r>
            <a:endParaRPr lang="en-US" dirty="0">
              <a:latin typeface="Arial" panose="020B0604020202020204" pitchFamily="34" charset="0"/>
              <a:cs typeface="Arial" panose="020B0604020202020204" pitchFamily="34" charset="0"/>
            </a:endParaRPr>
          </a:p>
          <a:p>
            <a:pPr marL="355600" indent="-342900">
              <a:spcBef>
                <a:spcPts val="780"/>
              </a:spcBef>
              <a:buClr>
                <a:schemeClr val="tx1"/>
              </a:buClr>
              <a:buSzPct val="100000"/>
              <a:tabLst>
                <a:tab pos="332740" algn="l"/>
              </a:tabLst>
            </a:pPr>
            <a:r>
              <a:rPr lang="en-US" dirty="0">
                <a:latin typeface="Arial" panose="020B0604020202020204" pitchFamily="34" charset="0"/>
                <a:cs typeface="Arial" panose="020B0604020202020204" pitchFamily="34" charset="0"/>
                <a:hlinkClick r:id="rId3"/>
              </a:rPr>
              <a:t>https://www.glassdoor.com/Job/data-mining-jobs-SRCH_KO0,11.htm</a:t>
            </a:r>
            <a:endParaRPr lang="en-US" dirty="0">
              <a:latin typeface="Arial" panose="020B0604020202020204" pitchFamily="34" charset="0"/>
              <a:cs typeface="Arial" panose="020B0604020202020204" pitchFamily="34" charset="0"/>
            </a:endParaRPr>
          </a:p>
          <a:p>
            <a:pPr marL="355600" indent="-342900">
              <a:spcBef>
                <a:spcPts val="780"/>
              </a:spcBef>
              <a:buClr>
                <a:schemeClr val="tx1"/>
              </a:buClr>
              <a:buSzPct val="100000"/>
              <a:tabLst>
                <a:tab pos="332740" algn="l"/>
              </a:tabLst>
            </a:pPr>
            <a:r>
              <a:rPr lang="en-US" dirty="0">
                <a:latin typeface="Arial" panose="020B0604020202020204" pitchFamily="34" charset="0"/>
                <a:cs typeface="Arial" panose="020B0604020202020204" pitchFamily="34" charset="0"/>
                <a:hlinkClick r:id="rId4"/>
              </a:rPr>
              <a:t>https://www.indeed.com/q-Data-Scientist-jobs.html</a:t>
            </a:r>
            <a:endParaRPr lang="en-US"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1943" y="1656147"/>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4" name="Arc 13">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40409" y="587516"/>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AFFFD40E-898D-4D4E-89E0-2B2B757E8374}"/>
              </a:ext>
            </a:extLst>
          </p:cNvPr>
          <p:cNvSpPr txBox="1">
            <a:spLocks/>
          </p:cNvSpPr>
          <p:nvPr/>
        </p:nvSpPr>
        <p:spPr>
          <a:xfrm>
            <a:off x="7620000" y="6629400"/>
            <a:ext cx="1268410" cy="16033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2700" indent="0">
              <a:spcBef>
                <a:spcPts val="780"/>
              </a:spcBef>
              <a:buClr>
                <a:srgbClr val="DD8046"/>
              </a:buClr>
              <a:buSzPct val="60344"/>
              <a:buFont typeface="Arial" panose="020B0604020202020204" pitchFamily="34" charset="0"/>
              <a:buNone/>
              <a:tabLst>
                <a:tab pos="332740" algn="l"/>
              </a:tabLst>
            </a:pPr>
            <a:r>
              <a:rPr lang="en-US" sz="1000" dirty="0" err="1">
                <a:latin typeface="Arial" panose="020B0604020202020204" pitchFamily="34" charset="0"/>
                <a:cs typeface="Arial" panose="020B0604020202020204" pitchFamily="34" charset="0"/>
              </a:rPr>
              <a:t>Google.images</a:t>
            </a:r>
            <a:endParaRPr lang="en-US" sz="1000" dirty="0">
              <a:latin typeface="Arial" panose="020B0604020202020204" pitchFamily="34" charset="0"/>
              <a:cs typeface="Arial" panose="020B0604020202020204" pitchFamily="34" charset="0"/>
            </a:endParaRPr>
          </a:p>
        </p:txBody>
      </p:sp>
      <p:pic>
        <p:nvPicPr>
          <p:cNvPr id="9" name="Picture 8" descr="A close up of a sign&#10;&#10;Description automatically generated">
            <a:extLst>
              <a:ext uri="{FF2B5EF4-FFF2-40B4-BE49-F238E27FC236}">
                <a16:creationId xmlns:a16="http://schemas.microsoft.com/office/drawing/2014/main" id="{18B1752F-12C5-5945-9A9A-C34F45FA72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6984" y="4461870"/>
            <a:ext cx="3387773" cy="1683233"/>
          </a:xfrm>
          <a:prstGeom prst="rect">
            <a:avLst/>
          </a:prstGeom>
        </p:spPr>
      </p:pic>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a:xfrm>
            <a:off x="628650" y="365125"/>
            <a:ext cx="8515350" cy="1325563"/>
          </a:xfrm>
        </p:spPr>
        <p:txBody>
          <a:bodyPr>
            <a:normAutofit/>
          </a:bodyPr>
          <a:lstStyle/>
          <a:p>
            <a:r>
              <a:rPr lang="en-US" b="1" dirty="0">
                <a:latin typeface="Arial" panose="020B0604020202020204" pitchFamily="34" charset="0"/>
                <a:cs typeface="Arial" panose="020B0604020202020204" pitchFamily="34" charset="0"/>
              </a:rPr>
              <a:t>Reasons why you chose the Right class?</a:t>
            </a:r>
          </a:p>
        </p:txBody>
      </p:sp>
      <p:sp>
        <p:nvSpPr>
          <p:cNvPr id="4" name="Date Placeholder 3">
            <a:extLst>
              <a:ext uri="{FF2B5EF4-FFF2-40B4-BE49-F238E27FC236}">
                <a16:creationId xmlns:a16="http://schemas.microsoft.com/office/drawing/2014/main" id="{5EB3EE31-C589-6E4F-8C3F-9F707283DE80}"/>
              </a:ext>
            </a:extLst>
          </p:cNvPr>
          <p:cNvSpPr>
            <a:spLocks noGrp="1"/>
          </p:cNvSpPr>
          <p:nvPr>
            <p:ph type="dt" sz="half" idx="10"/>
          </p:nvPr>
        </p:nvSpPr>
        <p:spPr/>
        <p:txBody>
          <a:bodyPr/>
          <a:lstStyle/>
          <a:p>
            <a:pPr marL="12700">
              <a:lnSpc>
                <a:spcPts val="1580"/>
              </a:lnSpc>
            </a:pPr>
            <a:fld id="{7578AACA-0AAE-034A-B6B2-037002037632}"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E15ABE06-4A5C-1741-AC1B-8CB69BFCCFE5}"/>
              </a:ext>
            </a:extLst>
          </p:cNvPr>
          <p:cNvSpPr>
            <a:spLocks noGrp="1"/>
          </p:cNvSpPr>
          <p:nvPr>
            <p:ph type="sldNum" sz="quarter" idx="12"/>
          </p:nvPr>
        </p:nvSpPr>
        <p:spPr/>
        <p:txBody>
          <a:bodyPr/>
          <a:lstStyle/>
          <a:p>
            <a:pPr marL="38100">
              <a:lnSpc>
                <a:spcPts val="1365"/>
              </a:lnSpc>
            </a:pPr>
            <a:fld id="{81D60167-4931-47E6-BA6A-407CBD079E47}" type="slidenum">
              <a:rPr lang="en-US" spc="-10" smtClean="0"/>
              <a:t>36</a:t>
            </a:fld>
            <a:endParaRPr lang="en-US" spc="-10" dirty="0"/>
          </a:p>
        </p:txBody>
      </p:sp>
    </p:spTree>
    <p:extLst>
      <p:ext uri="{BB962C8B-B14F-4D97-AF65-F5344CB8AC3E}">
        <p14:creationId xmlns:p14="http://schemas.microsoft.com/office/powerpoint/2010/main" val="2934176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a:xfrm>
            <a:off x="487836" y="4445251"/>
            <a:ext cx="8176104" cy="1350712"/>
          </a:xfrm>
          <a:noFill/>
        </p:spPr>
        <p:txBody>
          <a:bodyPr vert="horz" lIns="91440" tIns="45720" rIns="91440" bIns="45720" rtlCol="0" anchor="b">
            <a:normAutofit/>
          </a:bodyPr>
          <a:lstStyle/>
          <a:p>
            <a:pPr algn="ctr" defTabSz="914400"/>
            <a:r>
              <a:rPr lang="en-US" sz="6000" b="1" dirty="0">
                <a:latin typeface="Arial" panose="020B0604020202020204" pitchFamily="34" charset="0"/>
                <a:cs typeface="Arial" panose="020B0604020202020204" pitchFamily="34" charset="0"/>
              </a:rPr>
              <a:t>Questions?</a:t>
            </a:r>
          </a:p>
        </p:txBody>
      </p:sp>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487836" y="5795963"/>
            <a:ext cx="8176104" cy="560388"/>
          </a:xfrm>
          <a:noFill/>
        </p:spPr>
        <p:txBody>
          <a:bodyPr vert="horz" lIns="91440" tIns="45720" rIns="91440" bIns="45720" rtlCol="0">
            <a:normAutofit/>
          </a:bodyPr>
          <a:lstStyle/>
          <a:p>
            <a:pPr marL="0" indent="0" algn="ctr" defTabSz="914400">
              <a:spcBef>
                <a:spcPts val="1000"/>
              </a:spcBef>
              <a:buClr>
                <a:srgbClr val="DD8046"/>
              </a:buClr>
              <a:buSzPct val="60344"/>
              <a:buNone/>
              <a:tabLst>
                <a:tab pos="332740" algn="l"/>
              </a:tabLst>
            </a:pPr>
            <a:r>
              <a:rPr lang="en-US" sz="2400" b="1" dirty="0">
                <a:solidFill>
                  <a:schemeClr val="accent2"/>
                </a:solidFill>
                <a:latin typeface="Arial" panose="020B0604020202020204" pitchFamily="34" charset="0"/>
                <a:cs typeface="Arial" panose="020B0604020202020204" pitchFamily="34" charset="0"/>
              </a:rPr>
              <a:t>Let’s have a great semester</a:t>
            </a:r>
          </a:p>
        </p:txBody>
      </p:sp>
      <p:sp>
        <p:nvSpPr>
          <p:cNvPr id="23" name="Rounded Rectangle 18">
            <a:extLst>
              <a:ext uri="{FF2B5EF4-FFF2-40B4-BE49-F238E27FC236}">
                <a16:creationId xmlns:a16="http://schemas.microsoft.com/office/drawing/2014/main" id="{283A93BD-A469-4D4C-8A1F-5668AE975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6423" y="503573"/>
            <a:ext cx="5351153" cy="3599401"/>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gn on the side of a road&#10;&#10;Description automatically generated">
            <a:extLst>
              <a:ext uri="{FF2B5EF4-FFF2-40B4-BE49-F238E27FC236}">
                <a16:creationId xmlns:a16="http://schemas.microsoft.com/office/drawing/2014/main" id="{70E27F5F-1FBB-F847-BE1B-F51B0EDFC949}"/>
              </a:ext>
            </a:extLst>
          </p:cNvPr>
          <p:cNvPicPr>
            <a:picLocks noChangeAspect="1"/>
          </p:cNvPicPr>
          <p:nvPr/>
        </p:nvPicPr>
        <p:blipFill rotWithShape="1">
          <a:blip r:embed="rId2">
            <a:extLst>
              <a:ext uri="{28A0092B-C50C-407E-A947-70E740481C1C}">
                <a14:useLocalDpi xmlns:a14="http://schemas.microsoft.com/office/drawing/2010/main" val="0"/>
              </a:ext>
            </a:extLst>
          </a:blip>
          <a:srcRect l="16117" r="6684" b="2"/>
          <a:stretch/>
        </p:blipFill>
        <p:spPr>
          <a:xfrm>
            <a:off x="2020824" y="666497"/>
            <a:ext cx="5102352" cy="3273552"/>
          </a:xfrm>
          <a:prstGeom prst="rect">
            <a:avLst/>
          </a:prstGeom>
          <a:effectLst/>
        </p:spPr>
      </p:pic>
      <p:sp>
        <p:nvSpPr>
          <p:cNvPr id="4" name="Date Placeholder 3">
            <a:extLst>
              <a:ext uri="{FF2B5EF4-FFF2-40B4-BE49-F238E27FC236}">
                <a16:creationId xmlns:a16="http://schemas.microsoft.com/office/drawing/2014/main" id="{9F024FC3-A227-D143-9F54-5EE1FD2B8210}"/>
              </a:ext>
            </a:extLst>
          </p:cNvPr>
          <p:cNvSpPr>
            <a:spLocks noGrp="1"/>
          </p:cNvSpPr>
          <p:nvPr>
            <p:ph type="dt" sz="half" idx="10"/>
          </p:nvPr>
        </p:nvSpPr>
        <p:spPr/>
        <p:txBody>
          <a:bodyPr/>
          <a:lstStyle/>
          <a:p>
            <a:pPr marL="12700">
              <a:lnSpc>
                <a:spcPts val="1580"/>
              </a:lnSpc>
            </a:pPr>
            <a:fld id="{70EC31BC-85DB-A142-8C5B-37F2E251AD92}" type="datetime4">
              <a:rPr lang="en-US" spc="-80" smtClean="0"/>
              <a:t>January 19, 2024</a:t>
            </a:fld>
            <a:endParaRPr lang="en-US" spc="-80" dirty="0"/>
          </a:p>
        </p:txBody>
      </p:sp>
      <p:sp>
        <p:nvSpPr>
          <p:cNvPr id="6" name="Slide Number Placeholder 5">
            <a:extLst>
              <a:ext uri="{FF2B5EF4-FFF2-40B4-BE49-F238E27FC236}">
                <a16:creationId xmlns:a16="http://schemas.microsoft.com/office/drawing/2014/main" id="{E87D446C-D1D8-7B40-BD39-5795071B6639}"/>
              </a:ext>
            </a:extLst>
          </p:cNvPr>
          <p:cNvSpPr>
            <a:spLocks noGrp="1"/>
          </p:cNvSpPr>
          <p:nvPr>
            <p:ph type="sldNum" sz="quarter" idx="12"/>
          </p:nvPr>
        </p:nvSpPr>
        <p:spPr/>
        <p:txBody>
          <a:bodyPr/>
          <a:lstStyle/>
          <a:p>
            <a:pPr marL="38100">
              <a:lnSpc>
                <a:spcPts val="1365"/>
              </a:lnSpc>
            </a:pPr>
            <a:fld id="{81D60167-4931-47E6-BA6A-407CBD079E47}" type="slidenum">
              <a:rPr lang="en-US" spc="-10" smtClean="0"/>
              <a:t>37</a:t>
            </a:fld>
            <a:endParaRPr lang="en-US" spc="-10" dirty="0"/>
          </a:p>
        </p:txBody>
      </p:sp>
    </p:spTree>
    <p:extLst>
      <p:ext uri="{BB962C8B-B14F-4D97-AF65-F5344CB8AC3E}">
        <p14:creationId xmlns:p14="http://schemas.microsoft.com/office/powerpoint/2010/main" val="2278300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8DF2-4452-7D46-1603-C7501FD2CA8A}"/>
              </a:ext>
            </a:extLst>
          </p:cNvPr>
          <p:cNvSpPr>
            <a:spLocks noGrp="1"/>
          </p:cNvSpPr>
          <p:nvPr>
            <p:ph type="ctrTitle"/>
          </p:nvPr>
        </p:nvSpPr>
        <p:spPr/>
        <p:txBody>
          <a:bodyPr/>
          <a:lstStyle/>
          <a:p>
            <a:r>
              <a:rPr lang="en-US" b="1" dirty="0">
                <a:latin typeface="Arial" panose="020B0604020202020204" pitchFamily="34" charset="0"/>
                <a:cs typeface="Arial" panose="020B0604020202020204" pitchFamily="34" charset="0"/>
              </a:rPr>
              <a:t>Dive into R</a:t>
            </a:r>
          </a:p>
        </p:txBody>
      </p:sp>
      <p:sp>
        <p:nvSpPr>
          <p:cNvPr id="3" name="Subtitle 2">
            <a:extLst>
              <a:ext uri="{FF2B5EF4-FFF2-40B4-BE49-F238E27FC236}">
                <a16:creationId xmlns:a16="http://schemas.microsoft.com/office/drawing/2014/main" id="{8ED644E3-0384-7E19-D576-0A7D2EBFA62C}"/>
              </a:ext>
            </a:extLst>
          </p:cNvPr>
          <p:cNvSpPr>
            <a:spLocks noGrp="1"/>
          </p:cNvSpPr>
          <p:nvPr>
            <p:ph type="subTitle" idx="1"/>
          </p:nvPr>
        </p:nvSpPr>
        <p:spPr/>
        <p:txBody>
          <a:bodyPr>
            <a:normAutofit/>
          </a:bodyPr>
          <a:lstStyle/>
          <a:p>
            <a:pPr lvl="0"/>
            <a:r>
              <a:rPr lang="en-US" sz="2800" b="1" spc="0" dirty="0">
                <a:latin typeface="Arial" panose="020B0604020202020204" pitchFamily="34" charset="0"/>
                <a:cs typeface="Arial" panose="020B0604020202020204" pitchFamily="34" charset="0"/>
              </a:rPr>
              <a:t>Oluwatosin Oluwadare, Ph.D. </a:t>
            </a:r>
            <a:endParaRPr lang="en-US" sz="28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2490EE1C-A987-6945-D217-F172E9217AB7}"/>
              </a:ext>
            </a:extLst>
          </p:cNvPr>
          <p:cNvSpPr>
            <a:spLocks noGrp="1"/>
          </p:cNvSpPr>
          <p:nvPr>
            <p:ph type="dt" sz="half" idx="10"/>
          </p:nvPr>
        </p:nvSpPr>
        <p:spPr/>
        <p:txBody>
          <a:bodyPr/>
          <a:lstStyle/>
          <a:p>
            <a:pPr marL="12700">
              <a:lnSpc>
                <a:spcPts val="1580"/>
              </a:lnSpc>
            </a:pPr>
            <a:fld id="{A7E76142-10DE-464B-A6DD-EAC0EDC40B3B}"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59BE5450-69E3-A0CD-86FA-D9F2047009B9}"/>
              </a:ext>
            </a:extLst>
          </p:cNvPr>
          <p:cNvSpPr>
            <a:spLocks noGrp="1"/>
          </p:cNvSpPr>
          <p:nvPr>
            <p:ph type="sldNum" sz="quarter" idx="12"/>
          </p:nvPr>
        </p:nvSpPr>
        <p:spPr/>
        <p:txBody>
          <a:bodyPr/>
          <a:lstStyle/>
          <a:p>
            <a:pPr marL="38100">
              <a:lnSpc>
                <a:spcPts val="1365"/>
              </a:lnSpc>
            </a:pPr>
            <a:fld id="{81D60167-4931-47E6-BA6A-407CBD079E47}" type="slidenum">
              <a:rPr lang="en-US" spc="-10" smtClean="0"/>
              <a:t>38</a:t>
            </a:fld>
            <a:endParaRPr lang="en-US" spc="-10" dirty="0"/>
          </a:p>
        </p:txBody>
      </p:sp>
    </p:spTree>
    <p:extLst>
      <p:ext uri="{BB962C8B-B14F-4D97-AF65-F5344CB8AC3E}">
        <p14:creationId xmlns:p14="http://schemas.microsoft.com/office/powerpoint/2010/main" val="4134389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AB04-BFB9-7177-8199-203104E55482}"/>
              </a:ext>
            </a:extLst>
          </p:cNvPr>
          <p:cNvSpPr>
            <a:spLocks noGrp="1"/>
          </p:cNvSpPr>
          <p:nvPr>
            <p:ph type="title"/>
          </p:nvPr>
        </p:nvSpPr>
        <p:spPr/>
        <p:txBody>
          <a:bodyPr/>
          <a:lstStyle/>
          <a:p>
            <a:r>
              <a:rPr lang="en-US" sz="3600" b="1" dirty="0">
                <a:latin typeface="Arial" panose="020B0604020202020204" pitchFamily="34" charset="0"/>
                <a:cs typeface="Arial" panose="020B0604020202020204" pitchFamily="34" charset="0"/>
              </a:rPr>
              <a:t>Introduction to R Programming</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2D0291-668A-B46A-8DBB-27C60E3EF6B6}"/>
              </a:ext>
            </a:extLst>
          </p:cNvPr>
          <p:cNvSpPr>
            <a:spLocks noGrp="1"/>
          </p:cNvSpPr>
          <p:nvPr>
            <p:ph idx="1"/>
          </p:nvPr>
        </p:nvSpPr>
        <p:spPr/>
        <p:txBody>
          <a:bodyPr>
            <a:noAutofit/>
          </a:bodyPr>
          <a:lstStyle/>
          <a:p>
            <a:r>
              <a:rPr lang="en-US" sz="2000" b="0" i="0" dirty="0">
                <a:effectLst/>
                <a:latin typeface="Georgia" panose="02040502050405020303" pitchFamily="18" charset="0"/>
                <a:cs typeface="Arial" panose="020B0604020202020204" pitchFamily="34" charset="0"/>
              </a:rPr>
              <a:t>R is a comprehensive programming language, meaning that it provides services for statistical modeling as well as for software development. </a:t>
            </a:r>
          </a:p>
          <a:p>
            <a:r>
              <a:rPr lang="en-US" sz="2000" b="0" i="0" dirty="0">
                <a:effectLst/>
                <a:latin typeface="Georgia" panose="02040502050405020303" pitchFamily="18" charset="0"/>
                <a:cs typeface="Arial" panose="020B0604020202020204" pitchFamily="34" charset="0"/>
              </a:rPr>
              <a:t>R is the primary language for Data Science: </a:t>
            </a:r>
            <a:r>
              <a:rPr lang="en-US" sz="2000" dirty="0">
                <a:latin typeface="Georgia" panose="02040502050405020303" pitchFamily="18" charset="0"/>
                <a:cs typeface="Arial" panose="020B0604020202020204" pitchFamily="34" charset="0"/>
              </a:rPr>
              <a:t>powerful environment for data analysis, visualization, and statistical analysis</a:t>
            </a:r>
            <a:endParaRPr lang="en-US" sz="2000" b="0" i="0" dirty="0">
              <a:effectLst/>
              <a:latin typeface="Georgia" panose="02040502050405020303" pitchFamily="18" charset="0"/>
              <a:cs typeface="Arial" panose="020B0604020202020204" pitchFamily="34" charset="0"/>
            </a:endParaRPr>
          </a:p>
          <a:p>
            <a:r>
              <a:rPr lang="en-US" sz="2000" b="0" i="0" dirty="0">
                <a:effectLst/>
                <a:latin typeface="Georgia" panose="02040502050405020303" pitchFamily="18" charset="0"/>
                <a:cs typeface="Arial" panose="020B0604020202020204" pitchFamily="34" charset="0"/>
              </a:rPr>
              <a:t>R is most widely used because of its wide availability of libraries. </a:t>
            </a:r>
            <a:r>
              <a:rPr lang="en-US" sz="2000" b="0" i="1" dirty="0">
                <a:effectLst/>
                <a:latin typeface="Georgia" panose="02040502050405020303" pitchFamily="18" charset="0"/>
                <a:cs typeface="Arial" panose="020B0604020202020204" pitchFamily="34" charset="0"/>
              </a:rPr>
              <a:t>R has </a:t>
            </a:r>
            <a:r>
              <a:rPr lang="en-US" sz="2000" b="1" i="1" dirty="0">
                <a:effectLst/>
                <a:latin typeface="Georgia" panose="02040502050405020303" pitchFamily="18" charset="0"/>
                <a:cs typeface="Arial" panose="020B0604020202020204" pitchFamily="34" charset="0"/>
              </a:rPr>
              <a:t>CRAN</a:t>
            </a:r>
            <a:r>
              <a:rPr lang="en-US" sz="2000" b="0" i="1" dirty="0">
                <a:effectLst/>
                <a:latin typeface="Georgia" panose="02040502050405020303" pitchFamily="18" charset="0"/>
                <a:cs typeface="Arial" panose="020B0604020202020204" pitchFamily="34" charset="0"/>
              </a:rPr>
              <a:t>, which is a repository holding more than 10,0000 packages.</a:t>
            </a:r>
          </a:p>
          <a:p>
            <a:r>
              <a:rPr lang="en-US" sz="2000" i="1" dirty="0">
                <a:latin typeface="Georgia" panose="02040502050405020303" pitchFamily="18" charset="0"/>
                <a:cs typeface="Arial" panose="020B0604020202020204" pitchFamily="34" charset="0"/>
              </a:rPr>
              <a:t>R is free an Open-source</a:t>
            </a:r>
          </a:p>
          <a:p>
            <a:r>
              <a:rPr lang="en-US" sz="2000" b="0" i="0" dirty="0">
                <a:effectLst/>
                <a:latin typeface="Georgia" panose="02040502050405020303" pitchFamily="18" charset="0"/>
                <a:cs typeface="Arial" panose="020B0604020202020204" pitchFamily="34" charset="0"/>
              </a:rPr>
              <a:t>R Possesses a Number of Graphical Libraries</a:t>
            </a:r>
          </a:p>
          <a:p>
            <a:r>
              <a:rPr lang="en-US" sz="2000" b="0" i="0" dirty="0">
                <a:effectLst/>
                <a:latin typeface="Georgia" panose="02040502050405020303" pitchFamily="18" charset="0"/>
                <a:cs typeface="Arial" panose="020B0604020202020204" pitchFamily="34" charset="0"/>
              </a:rPr>
              <a:t>R supports cross-platform compatibility.</a:t>
            </a:r>
          </a:p>
          <a:p>
            <a:r>
              <a:rPr lang="en-US" sz="2000" b="0" i="0" dirty="0">
                <a:effectLst/>
                <a:latin typeface="Georgia" panose="02040502050405020303" pitchFamily="18" charset="0"/>
                <a:cs typeface="Arial" panose="020B0604020202020204" pitchFamily="34" charset="0"/>
              </a:rPr>
              <a:t>R language is interpreted instead of compiled. Therefore, it does not need a compiler to compile code into an executable program. </a:t>
            </a:r>
          </a:p>
          <a:p>
            <a:pPr marL="0" indent="0">
              <a:buNone/>
            </a:pPr>
            <a:endParaRPr lang="en-US" sz="2000" dirty="0">
              <a:latin typeface="Georgia" panose="02040502050405020303" pitchFamily="18" charset="0"/>
              <a:cs typeface="Arial" panose="020B0604020202020204" pitchFamily="34" charset="0"/>
            </a:endParaRPr>
          </a:p>
        </p:txBody>
      </p:sp>
      <p:sp>
        <p:nvSpPr>
          <p:cNvPr id="4" name="Date Placeholder 3">
            <a:extLst>
              <a:ext uri="{FF2B5EF4-FFF2-40B4-BE49-F238E27FC236}">
                <a16:creationId xmlns:a16="http://schemas.microsoft.com/office/drawing/2014/main" id="{56C26188-B092-C384-7B9D-5B94DF16BA74}"/>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B55DA73B-76C5-2E2C-B310-6055B15D0C9F}"/>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39</a:t>
            </a:fld>
            <a:endParaRPr lang="en-US" spc="-10" dirty="0"/>
          </a:p>
        </p:txBody>
      </p:sp>
      <p:sp>
        <p:nvSpPr>
          <p:cNvPr id="7" name="TextBox 6">
            <a:extLst>
              <a:ext uri="{FF2B5EF4-FFF2-40B4-BE49-F238E27FC236}">
                <a16:creationId xmlns:a16="http://schemas.microsoft.com/office/drawing/2014/main" id="{79474165-9202-C267-CFC5-AC5B65F229E4}"/>
              </a:ext>
            </a:extLst>
          </p:cNvPr>
          <p:cNvSpPr txBox="1"/>
          <p:nvPr/>
        </p:nvSpPr>
        <p:spPr>
          <a:xfrm>
            <a:off x="1981200" y="6563327"/>
            <a:ext cx="5707774"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Source: https://data-</a:t>
            </a:r>
            <a:r>
              <a:rPr lang="en-US" sz="1200" dirty="0" err="1">
                <a:latin typeface="Arial" panose="020B0604020202020204" pitchFamily="34" charset="0"/>
                <a:cs typeface="Arial" panose="020B0604020202020204" pitchFamily="34" charset="0"/>
              </a:rPr>
              <a:t>flair.training</a:t>
            </a:r>
            <a:r>
              <a:rPr lang="en-US" sz="1200" dirty="0">
                <a:latin typeface="Arial" panose="020B0604020202020204" pitchFamily="34" charset="0"/>
                <a:cs typeface="Arial" panose="020B0604020202020204" pitchFamily="34" charset="0"/>
              </a:rPr>
              <a:t>/blogs/features-of-r-programming/</a:t>
            </a:r>
          </a:p>
        </p:txBody>
      </p:sp>
    </p:spTree>
    <p:extLst>
      <p:ext uri="{BB962C8B-B14F-4D97-AF65-F5344CB8AC3E}">
        <p14:creationId xmlns:p14="http://schemas.microsoft.com/office/powerpoint/2010/main" val="4067081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7A15-2230-331E-EBE1-4324C195F2F7}"/>
              </a:ext>
            </a:extLst>
          </p:cNvPr>
          <p:cNvSpPr>
            <a:spLocks noGrp="1"/>
          </p:cNvSpPr>
          <p:nvPr>
            <p:ph type="title"/>
          </p:nvPr>
        </p:nvSpPr>
        <p:spPr>
          <a:xfrm>
            <a:off x="628650" y="365126"/>
            <a:ext cx="8515350" cy="1325563"/>
          </a:xfrm>
        </p:spPr>
        <p:txBody>
          <a:bodyPr>
            <a:normAutofit/>
          </a:bodyPr>
          <a:lstStyle/>
          <a:p>
            <a:r>
              <a:rPr lang="en-US" sz="4400" b="1" dirty="0">
                <a:latin typeface="Arial" panose="020B0604020202020204" pitchFamily="34" charset="0"/>
                <a:cs typeface="Arial" panose="020B0604020202020204" pitchFamily="34" charset="0"/>
              </a:rPr>
              <a:t>Other Classes I Teach</a:t>
            </a:r>
          </a:p>
        </p:txBody>
      </p:sp>
      <p:sp>
        <p:nvSpPr>
          <p:cNvPr id="3" name="Content Placeholder 2">
            <a:extLst>
              <a:ext uri="{FF2B5EF4-FFF2-40B4-BE49-F238E27FC236}">
                <a16:creationId xmlns:a16="http://schemas.microsoft.com/office/drawing/2014/main" id="{15D480D1-DC12-D17C-7B94-094964C483AB}"/>
              </a:ext>
            </a:extLst>
          </p:cNvPr>
          <p:cNvSpPr>
            <a:spLocks noGrp="1"/>
          </p:cNvSpPr>
          <p:nvPr>
            <p:ph idx="1"/>
          </p:nvPr>
        </p:nvSpPr>
        <p:spPr>
          <a:xfrm>
            <a:off x="228600" y="1825625"/>
            <a:ext cx="8077200" cy="4351338"/>
          </a:xfrm>
        </p:spPr>
        <p:txBody>
          <a:bodyPr>
            <a:normAutofit lnSpcReduction="10000"/>
          </a:bodyPr>
          <a:lstStyle/>
          <a:p>
            <a:pPr>
              <a:buFont typeface="Wingdings" pitchFamily="2" charset="2"/>
              <a:buChar char="ü"/>
            </a:pPr>
            <a:r>
              <a:rPr lang="en-US" sz="2400" b="1" i="0" dirty="0">
                <a:solidFill>
                  <a:srgbClr val="373A3C"/>
                </a:solidFill>
                <a:effectLst/>
                <a:latin typeface="Georgia" panose="02040502050405020303" pitchFamily="18" charset="0"/>
              </a:rPr>
              <a:t>CS 4435/5435 </a:t>
            </a:r>
            <a:r>
              <a:rPr lang="en-US" sz="2400" b="0" i="0" dirty="0">
                <a:solidFill>
                  <a:srgbClr val="373A3C"/>
                </a:solidFill>
                <a:effectLst/>
                <a:latin typeface="Georgia" panose="02040502050405020303" pitchFamily="18" charset="0"/>
              </a:rPr>
              <a:t>- Data Mining </a:t>
            </a:r>
          </a:p>
          <a:p>
            <a:pPr marL="0" indent="0">
              <a:buNone/>
            </a:pPr>
            <a:endParaRPr lang="en-US" sz="2400" b="0" i="0" dirty="0">
              <a:solidFill>
                <a:srgbClr val="373A3C"/>
              </a:solidFill>
              <a:effectLst/>
              <a:latin typeface="Georgia" panose="02040502050405020303" pitchFamily="18" charset="0"/>
            </a:endParaRPr>
          </a:p>
          <a:p>
            <a:pPr algn="l">
              <a:buFont typeface="Wingdings" pitchFamily="2" charset="2"/>
              <a:buChar char="ü"/>
            </a:pPr>
            <a:r>
              <a:rPr lang="en-US" sz="2400" b="1" i="0" dirty="0">
                <a:solidFill>
                  <a:srgbClr val="373A3C"/>
                </a:solidFill>
                <a:effectLst/>
                <a:latin typeface="Georgia" panose="02040502050405020303" pitchFamily="18" charset="0"/>
              </a:rPr>
              <a:t>CS 3850 </a:t>
            </a:r>
            <a:r>
              <a:rPr lang="en-US" sz="2400" b="0" i="0" dirty="0">
                <a:solidFill>
                  <a:srgbClr val="373A3C"/>
                </a:solidFill>
                <a:effectLst/>
                <a:latin typeface="Georgia" panose="02040502050405020303" pitchFamily="18" charset="0"/>
              </a:rPr>
              <a:t>- Bioinformatics &amp; Computational Biology (was CS </a:t>
            </a:r>
            <a:r>
              <a:rPr lang="en-US" sz="2400" dirty="0">
                <a:solidFill>
                  <a:srgbClr val="373A3C"/>
                </a:solidFill>
                <a:latin typeface="Georgia" panose="02040502050405020303" pitchFamily="18" charset="0"/>
              </a:rPr>
              <a:t>4</a:t>
            </a:r>
            <a:r>
              <a:rPr lang="en-US" sz="2400" b="0" i="0" dirty="0">
                <a:solidFill>
                  <a:srgbClr val="373A3C"/>
                </a:solidFill>
                <a:effectLst/>
                <a:latin typeface="Georgia" panose="02040502050405020303" pitchFamily="18" charset="0"/>
              </a:rPr>
              <a:t>850) </a:t>
            </a:r>
          </a:p>
          <a:p>
            <a:pPr marL="0" indent="0" algn="l">
              <a:buNone/>
            </a:pPr>
            <a:endParaRPr lang="en-US" sz="2400" b="0" i="0" dirty="0">
              <a:solidFill>
                <a:srgbClr val="373A3C"/>
              </a:solidFill>
              <a:effectLst/>
              <a:latin typeface="Georgia" panose="02040502050405020303" pitchFamily="18" charset="0"/>
            </a:endParaRPr>
          </a:p>
          <a:p>
            <a:pPr algn="l">
              <a:buFont typeface="Wingdings" pitchFamily="2" charset="2"/>
              <a:buChar char="ü"/>
            </a:pPr>
            <a:r>
              <a:rPr lang="en-US" sz="2400" b="1" i="0" dirty="0">
                <a:solidFill>
                  <a:srgbClr val="373A3C"/>
                </a:solidFill>
                <a:effectLst/>
                <a:latin typeface="Georgia" panose="02040502050405020303" pitchFamily="18" charset="0"/>
              </a:rPr>
              <a:t>ENTP 1000 </a:t>
            </a:r>
            <a:r>
              <a:rPr lang="en-US" sz="2400" b="0" i="0" dirty="0">
                <a:solidFill>
                  <a:srgbClr val="373A3C"/>
                </a:solidFill>
                <a:effectLst/>
                <a:latin typeface="Georgia" panose="02040502050405020303" pitchFamily="18" charset="0"/>
              </a:rPr>
              <a:t>- Introduction to Entrepreneurship </a:t>
            </a:r>
          </a:p>
          <a:p>
            <a:pPr marL="0" indent="0" algn="l">
              <a:buNone/>
            </a:pPr>
            <a:endParaRPr lang="en-US" sz="2400" b="0" i="0" dirty="0">
              <a:solidFill>
                <a:srgbClr val="373A3C"/>
              </a:solidFill>
              <a:effectLst/>
              <a:latin typeface="Georgia" panose="02040502050405020303" pitchFamily="18" charset="0"/>
            </a:endParaRPr>
          </a:p>
          <a:p>
            <a:pPr algn="l">
              <a:buFont typeface="Wingdings" pitchFamily="2" charset="2"/>
              <a:buChar char="ü"/>
            </a:pPr>
            <a:r>
              <a:rPr lang="en-US" sz="2400" b="1" i="0" dirty="0">
                <a:solidFill>
                  <a:srgbClr val="373A3C"/>
                </a:solidFill>
                <a:effectLst/>
                <a:latin typeface="Georgia" panose="02040502050405020303" pitchFamily="18" charset="0"/>
              </a:rPr>
              <a:t>CS 1120 </a:t>
            </a:r>
            <a:r>
              <a:rPr lang="en-US" sz="2400" b="0" i="0" dirty="0">
                <a:solidFill>
                  <a:srgbClr val="373A3C"/>
                </a:solidFill>
                <a:effectLst/>
                <a:latin typeface="Georgia" panose="02040502050405020303" pitchFamily="18" charset="0"/>
              </a:rPr>
              <a:t>– Computational Thinking with Beginning Programming ( Intro. To programming in C)</a:t>
            </a:r>
          </a:p>
          <a:p>
            <a:pPr algn="l">
              <a:buFont typeface="Wingdings" pitchFamily="2" charset="2"/>
              <a:buChar char="ü"/>
            </a:pPr>
            <a:endParaRPr lang="en-US" sz="2400" dirty="0">
              <a:solidFill>
                <a:srgbClr val="373A3C"/>
              </a:solidFill>
              <a:latin typeface="Georgia" panose="02040502050405020303" pitchFamily="18" charset="0"/>
            </a:endParaRPr>
          </a:p>
          <a:p>
            <a:pPr algn="l">
              <a:buFont typeface="Wingdings" pitchFamily="2" charset="2"/>
              <a:buChar char="ü"/>
            </a:pPr>
            <a:r>
              <a:rPr lang="en-US" sz="2400" b="1" dirty="0">
                <a:solidFill>
                  <a:srgbClr val="373A3C"/>
                </a:solidFill>
                <a:latin typeface="Georgia" panose="02040502050405020303" pitchFamily="18" charset="0"/>
              </a:rPr>
              <a:t>INOV 1010 </a:t>
            </a:r>
            <a:r>
              <a:rPr lang="en-US" sz="2400" b="0" i="0" dirty="0">
                <a:solidFill>
                  <a:srgbClr val="373A3C"/>
                </a:solidFill>
                <a:effectLst/>
                <a:latin typeface="Georgia" panose="02040502050405020303" pitchFamily="18" charset="0"/>
              </a:rPr>
              <a:t>– The Innovation Process</a:t>
            </a:r>
          </a:p>
          <a:p>
            <a:pPr algn="l">
              <a:buFont typeface="Wingdings" pitchFamily="2" charset="2"/>
              <a:buChar char="ü"/>
            </a:pPr>
            <a:endParaRPr lang="en-US" sz="2400" dirty="0">
              <a:solidFill>
                <a:srgbClr val="373A3C"/>
              </a:solidFill>
              <a:latin typeface="Georgia" panose="02040502050405020303" pitchFamily="18" charset="0"/>
            </a:endParaRPr>
          </a:p>
        </p:txBody>
      </p:sp>
      <p:sp>
        <p:nvSpPr>
          <p:cNvPr id="4" name="Date Placeholder 3">
            <a:extLst>
              <a:ext uri="{FF2B5EF4-FFF2-40B4-BE49-F238E27FC236}">
                <a16:creationId xmlns:a16="http://schemas.microsoft.com/office/drawing/2014/main" id="{2E04D5DB-B3A0-1F1B-E6AC-43DBA0C842E3}"/>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011586A0-F6A5-9E3D-7741-E8EE5782915F}"/>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4</a:t>
            </a:fld>
            <a:endParaRPr lang="en-US" spc="-10" dirty="0"/>
          </a:p>
        </p:txBody>
      </p:sp>
    </p:spTree>
    <p:extLst>
      <p:ext uri="{BB962C8B-B14F-4D97-AF65-F5344CB8AC3E}">
        <p14:creationId xmlns:p14="http://schemas.microsoft.com/office/powerpoint/2010/main" val="171536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A974-482D-CE5F-0410-D9E1029BDFCD}"/>
              </a:ext>
            </a:extLst>
          </p:cNvPr>
          <p:cNvSpPr>
            <a:spLocks noGrp="1"/>
          </p:cNvSpPr>
          <p:nvPr>
            <p:ph type="title"/>
          </p:nvPr>
        </p:nvSpPr>
        <p:spPr>
          <a:xfrm>
            <a:off x="6095218" y="1969642"/>
            <a:ext cx="2979120" cy="2614200"/>
          </a:xfrm>
        </p:spPr>
        <p:txBody>
          <a:bodyPr anchor="t">
            <a:noAutofit/>
          </a:bodyPr>
          <a:lstStyle/>
          <a:p>
            <a:r>
              <a:rPr lang="en-US" sz="3600" b="1" i="0" dirty="0">
                <a:effectLst/>
                <a:latin typeface="Arial" panose="020B0604020202020204" pitchFamily="34" charset="0"/>
                <a:cs typeface="Arial" panose="020B0604020202020204" pitchFamily="34" charset="0"/>
              </a:rPr>
              <a:t>Timeline of R history with selected milestones</a:t>
            </a:r>
            <a:r>
              <a:rPr lang="en-US" sz="3600" b="0" i="0" dirty="0">
                <a:effectLst/>
                <a:latin typeface="Arial" panose="020B0604020202020204" pitchFamily="34" charset="0"/>
              </a:rPr>
              <a:t>.</a:t>
            </a:r>
            <a:br>
              <a:rPr lang="en-US" sz="3600" b="1" i="0" dirty="0">
                <a:effectLst/>
                <a:latin typeface="Arial" panose="020B0604020202020204" pitchFamily="34" charset="0"/>
              </a:rPr>
            </a:br>
            <a:endParaRPr lang="en-US" sz="3600" dirty="0"/>
          </a:p>
        </p:txBody>
      </p:sp>
      <p:pic>
        <p:nvPicPr>
          <p:cNvPr id="2050" name="Picture 2" descr="Life 12 00648 g001 550">
            <a:extLst>
              <a:ext uri="{FF2B5EF4-FFF2-40B4-BE49-F238E27FC236}">
                <a16:creationId xmlns:a16="http://schemas.microsoft.com/office/drawing/2014/main" id="{2C613101-8427-90B8-C865-7872B4B37CB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0407" y="248098"/>
            <a:ext cx="3982593" cy="5966433"/>
          </a:xfrm>
          <a:prstGeom prst="rect">
            <a:avLst/>
          </a:prstGeom>
          <a:noFill/>
          <a:extLst>
            <a:ext uri="{909E8E84-426E-40DD-AFC4-6F175D3DCCD1}">
              <a14:hiddenFill xmlns:a14="http://schemas.microsoft.com/office/drawing/2010/main">
                <a:solidFill>
                  <a:srgbClr val="FFFFFF"/>
                </a:solidFill>
              </a14:hiddenFill>
            </a:ext>
          </a:extLst>
        </p:spPr>
      </p:pic>
      <p:sp>
        <p:nvSpPr>
          <p:cNvPr id="2054" name="Content Placeholder 2053">
            <a:extLst>
              <a:ext uri="{FF2B5EF4-FFF2-40B4-BE49-F238E27FC236}">
                <a16:creationId xmlns:a16="http://schemas.microsoft.com/office/drawing/2014/main" id="{B3DE0FEC-17D2-EA92-17B6-E8AA06DEBC3B}"/>
              </a:ext>
            </a:extLst>
          </p:cNvPr>
          <p:cNvSpPr>
            <a:spLocks noGrp="1"/>
          </p:cNvSpPr>
          <p:nvPr>
            <p:ph idx="1"/>
          </p:nvPr>
        </p:nvSpPr>
        <p:spPr>
          <a:xfrm>
            <a:off x="1664974" y="6373974"/>
            <a:ext cx="6488426" cy="407826"/>
          </a:xfrm>
        </p:spPr>
        <p:txBody>
          <a:bodyPr>
            <a:normAutofit lnSpcReduction="10000"/>
          </a:bodyPr>
          <a:lstStyle/>
          <a:p>
            <a:pPr marL="0" indent="0">
              <a:buNone/>
            </a:pPr>
            <a:r>
              <a:rPr lang="en-US" sz="1200" b="0" i="0" dirty="0">
                <a:effectLst/>
                <a:latin typeface="Arial" panose="020B0604020202020204" pitchFamily="34" charset="0"/>
                <a:hlinkClick r:id="rId4"/>
              </a:rPr>
              <a:t>Giorgi, F. M., </a:t>
            </a:r>
            <a:r>
              <a:rPr lang="en-US" sz="1200" b="0" i="0" dirty="0" err="1">
                <a:effectLst/>
                <a:latin typeface="Arial" panose="020B0604020202020204" pitchFamily="34" charset="0"/>
                <a:hlinkClick r:id="rId4"/>
              </a:rPr>
              <a:t>Ceraolo</a:t>
            </a:r>
            <a:r>
              <a:rPr lang="en-US" sz="1200" b="0" i="0" dirty="0">
                <a:effectLst/>
                <a:latin typeface="Arial" panose="020B0604020202020204" pitchFamily="34" charset="0"/>
                <a:hlinkClick r:id="rId4"/>
              </a:rPr>
              <a:t>, C., &amp; </a:t>
            </a:r>
            <a:r>
              <a:rPr lang="en-US" sz="1200" b="0" i="0" dirty="0" err="1">
                <a:effectLst/>
                <a:latin typeface="Arial" panose="020B0604020202020204" pitchFamily="34" charset="0"/>
                <a:hlinkClick r:id="rId4"/>
              </a:rPr>
              <a:t>Mercatelli</a:t>
            </a:r>
            <a:r>
              <a:rPr lang="en-US" sz="1200" b="0" i="0" dirty="0">
                <a:effectLst/>
                <a:latin typeface="Arial" panose="020B0604020202020204" pitchFamily="34" charset="0"/>
                <a:hlinkClick r:id="rId4"/>
              </a:rPr>
              <a:t>, D. (2022). The R Language: An Engine for Bioinformatics and Data Science. </a:t>
            </a:r>
            <a:r>
              <a:rPr lang="en-US" sz="1200" b="0" i="1" dirty="0">
                <a:effectLst/>
                <a:latin typeface="Arial" panose="020B0604020202020204" pitchFamily="34" charset="0"/>
                <a:hlinkClick r:id="rId4"/>
              </a:rPr>
              <a:t>Life</a:t>
            </a:r>
            <a:r>
              <a:rPr lang="en-US" sz="1200" b="0" i="0" dirty="0">
                <a:effectLst/>
                <a:latin typeface="Arial" panose="020B0604020202020204" pitchFamily="34" charset="0"/>
                <a:hlinkClick r:id="rId4"/>
              </a:rPr>
              <a:t>, </a:t>
            </a:r>
            <a:r>
              <a:rPr lang="en-US" sz="1200" b="0" i="1" dirty="0">
                <a:effectLst/>
                <a:latin typeface="Arial" panose="020B0604020202020204" pitchFamily="34" charset="0"/>
                <a:hlinkClick r:id="rId4"/>
              </a:rPr>
              <a:t>12</a:t>
            </a:r>
            <a:r>
              <a:rPr lang="en-US" sz="1200" b="0" i="0" dirty="0">
                <a:effectLst/>
                <a:latin typeface="Arial" panose="020B0604020202020204" pitchFamily="34" charset="0"/>
                <a:hlinkClick r:id="rId4"/>
              </a:rPr>
              <a:t>(5), 648.</a:t>
            </a:r>
            <a:endParaRPr lang="en-US" sz="1200" dirty="0">
              <a:solidFill>
                <a:schemeClr val="tx1">
                  <a:alpha val="60000"/>
                </a:schemeClr>
              </a:solidFill>
            </a:endParaRPr>
          </a:p>
        </p:txBody>
      </p:sp>
      <p:sp>
        <p:nvSpPr>
          <p:cNvPr id="4" name="Date Placeholder 3">
            <a:extLst>
              <a:ext uri="{FF2B5EF4-FFF2-40B4-BE49-F238E27FC236}">
                <a16:creationId xmlns:a16="http://schemas.microsoft.com/office/drawing/2014/main" id="{7DBE4A5C-FCEE-05C9-513E-C2A5DCBF0312}"/>
              </a:ext>
            </a:extLst>
          </p:cNvPr>
          <p:cNvSpPr>
            <a:spLocks noGrp="1"/>
          </p:cNvSpPr>
          <p:nvPr>
            <p:ph type="dt" sz="half" idx="10"/>
          </p:nvPr>
        </p:nvSpPr>
        <p:spPr>
          <a:xfrm>
            <a:off x="575071" y="6375679"/>
            <a:ext cx="1968300" cy="348462"/>
          </a:xfrm>
        </p:spPr>
        <p:txBody>
          <a:bodyPr>
            <a:normAutofit/>
          </a:bodyPr>
          <a:lstStyle/>
          <a:p>
            <a:pPr marL="12700">
              <a:spcAft>
                <a:spcPts val="600"/>
              </a:spcAft>
            </a:pPr>
            <a:fld id="{457D56E4-F8DE-C64D-BC9C-63F98CC68038}" type="datetime4">
              <a:rPr lang="en-US" spc="-80">
                <a:solidFill>
                  <a:srgbClr val="000000">
                    <a:alpha val="60000"/>
                  </a:srgbClr>
                </a:solidFill>
              </a:rPr>
              <a:pPr marL="12700">
                <a:spcAft>
                  <a:spcPts val="600"/>
                </a:spcAft>
              </a:pPr>
              <a:t>January 19, 2024</a:t>
            </a:fld>
            <a:endParaRPr lang="en-US" spc="-80">
              <a:solidFill>
                <a:srgbClr val="000000">
                  <a:alpha val="60000"/>
                </a:srgbClr>
              </a:solidFill>
            </a:endParaRPr>
          </a:p>
        </p:txBody>
      </p:sp>
      <p:sp>
        <p:nvSpPr>
          <p:cNvPr id="5" name="Slide Number Placeholder 4">
            <a:extLst>
              <a:ext uri="{FF2B5EF4-FFF2-40B4-BE49-F238E27FC236}">
                <a16:creationId xmlns:a16="http://schemas.microsoft.com/office/drawing/2014/main" id="{5AE4B685-C083-50C2-FBBF-45FA5666E15D}"/>
              </a:ext>
            </a:extLst>
          </p:cNvPr>
          <p:cNvSpPr>
            <a:spLocks noGrp="1"/>
          </p:cNvSpPr>
          <p:nvPr>
            <p:ph type="sldNum" sz="quarter" idx="12"/>
          </p:nvPr>
        </p:nvSpPr>
        <p:spPr>
          <a:xfrm>
            <a:off x="6600628" y="6375679"/>
            <a:ext cx="1968300" cy="345796"/>
          </a:xfrm>
        </p:spPr>
        <p:txBody>
          <a:bodyPr>
            <a:normAutofit/>
          </a:bodyPr>
          <a:lstStyle/>
          <a:p>
            <a:pPr marL="38100">
              <a:spcAft>
                <a:spcPts val="600"/>
              </a:spcAft>
            </a:pPr>
            <a:fld id="{81D60167-4931-47E6-BA6A-407CBD079E47}" type="slidenum">
              <a:rPr lang="en-US" spc="-10">
                <a:solidFill>
                  <a:schemeClr val="tx1">
                    <a:alpha val="60000"/>
                  </a:schemeClr>
                </a:solidFill>
              </a:rPr>
              <a:pPr marL="38100">
                <a:spcAft>
                  <a:spcPts val="600"/>
                </a:spcAft>
              </a:pPr>
              <a:t>40</a:t>
            </a:fld>
            <a:endParaRPr lang="en-US" spc="-10">
              <a:solidFill>
                <a:schemeClr val="tx1">
                  <a:alpha val="60000"/>
                </a:schemeClr>
              </a:solidFill>
            </a:endParaRPr>
          </a:p>
        </p:txBody>
      </p:sp>
    </p:spTree>
    <p:extLst>
      <p:ext uri="{BB962C8B-B14F-4D97-AF65-F5344CB8AC3E}">
        <p14:creationId xmlns:p14="http://schemas.microsoft.com/office/powerpoint/2010/main" val="3637219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7CAC-AFB4-048C-FCBA-CBA0736B6395}"/>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Introduction to R Programming</a:t>
            </a:r>
          </a:p>
        </p:txBody>
      </p:sp>
      <p:sp>
        <p:nvSpPr>
          <p:cNvPr id="3" name="Content Placeholder 2">
            <a:extLst>
              <a:ext uri="{FF2B5EF4-FFF2-40B4-BE49-F238E27FC236}">
                <a16:creationId xmlns:a16="http://schemas.microsoft.com/office/drawing/2014/main" id="{4310593F-A89D-2131-AAB2-C95CD1EED7D3}"/>
              </a:ext>
            </a:extLst>
          </p:cNvPr>
          <p:cNvSpPr>
            <a:spLocks noGrp="1"/>
          </p:cNvSpPr>
          <p:nvPr>
            <p:ph idx="1"/>
          </p:nvPr>
        </p:nvSpPr>
        <p:spPr/>
        <p:txBody>
          <a:bodyPr/>
          <a:lstStyle/>
          <a:p>
            <a:r>
              <a:rPr lang="en-US" b="0" i="0" dirty="0">
                <a:effectLst/>
                <a:latin typeface="Georgia" panose="02040502050405020303" pitchFamily="18" charset="0"/>
              </a:rPr>
              <a:t>Through R, you can perform a wide variety of complex operations on </a:t>
            </a:r>
            <a:r>
              <a:rPr lang="en-US" b="0" i="1" dirty="0">
                <a:effectLst/>
                <a:latin typeface="Georgia" panose="02040502050405020303" pitchFamily="18" charset="0"/>
              </a:rPr>
              <a:t>vectors, arrays, data frames and other data objects of varying sizes.</a:t>
            </a:r>
          </a:p>
          <a:p>
            <a:endParaRPr lang="en-US" i="1" dirty="0">
              <a:latin typeface="Georgia" panose="02040502050405020303" pitchFamily="18" charset="0"/>
            </a:endParaRPr>
          </a:p>
          <a:p>
            <a:r>
              <a:rPr lang="en-US" b="0" i="0" dirty="0">
                <a:effectLst/>
                <a:latin typeface="Georgia" panose="02040502050405020303" pitchFamily="18" charset="0"/>
              </a:rPr>
              <a:t>R provides excellent data handling and storage facilities.</a:t>
            </a:r>
            <a:endParaRPr lang="en-US" dirty="0"/>
          </a:p>
        </p:txBody>
      </p:sp>
      <p:sp>
        <p:nvSpPr>
          <p:cNvPr id="4" name="Date Placeholder 3">
            <a:extLst>
              <a:ext uri="{FF2B5EF4-FFF2-40B4-BE49-F238E27FC236}">
                <a16:creationId xmlns:a16="http://schemas.microsoft.com/office/drawing/2014/main" id="{603FB1ED-73C0-E22E-6F0B-79DB217F3EB6}"/>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2B4DCA23-0002-57D4-98A6-453FBB039BAB}"/>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41</a:t>
            </a:fld>
            <a:endParaRPr lang="en-US" spc="-10" dirty="0"/>
          </a:p>
        </p:txBody>
      </p:sp>
    </p:spTree>
    <p:extLst>
      <p:ext uri="{BB962C8B-B14F-4D97-AF65-F5344CB8AC3E}">
        <p14:creationId xmlns:p14="http://schemas.microsoft.com/office/powerpoint/2010/main" val="3320999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CE66-FBEA-F826-5486-52FA83AEAC82}"/>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Package Resources Cheat sheet for R</a:t>
            </a:r>
          </a:p>
        </p:txBody>
      </p:sp>
      <p:sp>
        <p:nvSpPr>
          <p:cNvPr id="3" name="Content Placeholder 2">
            <a:extLst>
              <a:ext uri="{FF2B5EF4-FFF2-40B4-BE49-F238E27FC236}">
                <a16:creationId xmlns:a16="http://schemas.microsoft.com/office/drawing/2014/main" id="{F38F25EC-6AFA-4AAA-30BC-C96F3C5F39CA}"/>
              </a:ext>
            </a:extLst>
          </p:cNvPr>
          <p:cNvSpPr>
            <a:spLocks noGrp="1"/>
          </p:cNvSpPr>
          <p:nvPr>
            <p:ph idx="1"/>
          </p:nvPr>
        </p:nvSpPr>
        <p:spPr/>
        <p:txBody>
          <a:bodyPr/>
          <a:lstStyle/>
          <a:p>
            <a:r>
              <a:rPr lang="en-US" b="0" i="0" dirty="0">
                <a:effectLst/>
                <a:latin typeface="Georgia" panose="02040502050405020303" pitchFamily="18" charset="0"/>
              </a:rPr>
              <a:t>The  link below contains </a:t>
            </a:r>
            <a:r>
              <a:rPr lang="en-US" b="0" i="0" dirty="0" err="1">
                <a:effectLst/>
                <a:latin typeface="Georgia" panose="02040502050405020303" pitchFamily="18" charset="0"/>
              </a:rPr>
              <a:t>cheatsheets</a:t>
            </a:r>
            <a:r>
              <a:rPr lang="en-US" b="0" i="0" dirty="0">
                <a:effectLst/>
                <a:latin typeface="Georgia" panose="02040502050405020303" pitchFamily="18" charset="0"/>
              </a:rPr>
              <a:t> to find popular and useful R packages.</a:t>
            </a:r>
          </a:p>
          <a:p>
            <a:r>
              <a:rPr lang="en-US" dirty="0">
                <a:latin typeface="Georgia" panose="02040502050405020303" pitchFamily="18" charset="0"/>
              </a:rPr>
              <a:t>It is updated frequently as well.</a:t>
            </a:r>
            <a:endParaRPr lang="en-US" b="0" i="0" dirty="0">
              <a:effectLst/>
              <a:latin typeface="Georgia" panose="02040502050405020303" pitchFamily="18" charset="0"/>
            </a:endParaRPr>
          </a:p>
          <a:p>
            <a:endParaRPr lang="en-US" dirty="0">
              <a:latin typeface="Georgia" panose="02040502050405020303" pitchFamily="18" charset="0"/>
            </a:endParaRPr>
          </a:p>
          <a:p>
            <a:pPr marL="0" indent="0">
              <a:buNone/>
            </a:pPr>
            <a:r>
              <a:rPr lang="en-US" dirty="0">
                <a:latin typeface="Georgia" panose="02040502050405020303" pitchFamily="18" charset="0"/>
                <a:hlinkClick r:id="rId2"/>
              </a:rPr>
              <a:t>https://posit.co/resources/cheatsheets/?type=posit-cheatsheets/</a:t>
            </a:r>
            <a:endParaRPr lang="en-US" dirty="0">
              <a:latin typeface="Georgia" panose="02040502050405020303" pitchFamily="18" charset="0"/>
            </a:endParaRPr>
          </a:p>
          <a:p>
            <a:endParaRPr lang="en-US" dirty="0">
              <a:latin typeface="Georgia" panose="02040502050405020303" pitchFamily="18" charset="0"/>
            </a:endParaRPr>
          </a:p>
        </p:txBody>
      </p:sp>
      <p:sp>
        <p:nvSpPr>
          <p:cNvPr id="4" name="Date Placeholder 3">
            <a:extLst>
              <a:ext uri="{FF2B5EF4-FFF2-40B4-BE49-F238E27FC236}">
                <a16:creationId xmlns:a16="http://schemas.microsoft.com/office/drawing/2014/main" id="{0A992BD3-D7C5-4097-C380-822A02D2419C}"/>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ED32C963-8EE4-C22D-9DA7-1753C480C7C0}"/>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42</a:t>
            </a:fld>
            <a:endParaRPr lang="en-US" spc="-10" dirty="0"/>
          </a:p>
        </p:txBody>
      </p:sp>
    </p:spTree>
    <p:extLst>
      <p:ext uri="{BB962C8B-B14F-4D97-AF65-F5344CB8AC3E}">
        <p14:creationId xmlns:p14="http://schemas.microsoft.com/office/powerpoint/2010/main" val="1476840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8A7F-C151-1118-350F-372BFE21B5CD}"/>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a:solidFill>
                  <a:schemeClr val="bg1"/>
                </a:solidFill>
                <a:latin typeface="+mj-lt"/>
                <a:ea typeface="+mj-ea"/>
                <a:cs typeface="+mj-cs"/>
              </a:rPr>
              <a:t>R Package Tools</a:t>
            </a:r>
          </a:p>
        </p:txBody>
      </p:sp>
      <p:pic>
        <p:nvPicPr>
          <p:cNvPr id="6" name="Picture 5">
            <a:extLst>
              <a:ext uri="{FF2B5EF4-FFF2-40B4-BE49-F238E27FC236}">
                <a16:creationId xmlns:a16="http://schemas.microsoft.com/office/drawing/2014/main" id="{C0043C0C-47BC-3D23-7A5C-30AC485319ED}"/>
              </a:ext>
            </a:extLst>
          </p:cNvPr>
          <p:cNvPicPr>
            <a:picLocks noChangeAspect="1"/>
          </p:cNvPicPr>
          <p:nvPr/>
        </p:nvPicPr>
        <p:blipFill rotWithShape="1">
          <a:blip r:embed="rId2"/>
          <a:srcRect t="17273"/>
          <a:stretch/>
        </p:blipFill>
        <p:spPr>
          <a:xfrm>
            <a:off x="914400" y="1675227"/>
            <a:ext cx="7600951" cy="4394199"/>
          </a:xfrm>
          <a:prstGeom prst="rect">
            <a:avLst/>
          </a:prstGeom>
        </p:spPr>
      </p:pic>
      <p:sp>
        <p:nvSpPr>
          <p:cNvPr id="4" name="Date Placeholder 3">
            <a:extLst>
              <a:ext uri="{FF2B5EF4-FFF2-40B4-BE49-F238E27FC236}">
                <a16:creationId xmlns:a16="http://schemas.microsoft.com/office/drawing/2014/main" id="{445CA8D4-A22E-6BB4-86B8-7337E9BBEE26}"/>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457D56E4-F8DE-C64D-BC9C-63F98CC68038}" type="datetime4">
              <a:rPr lang="en-US" sz="1200" spc="-80" smtClean="0">
                <a:solidFill>
                  <a:schemeClr val="tx1">
                    <a:tint val="75000"/>
                  </a:schemeClr>
                </a:solidFill>
                <a:latin typeface="+mn-lt"/>
                <a:cs typeface="+mn-cs"/>
              </a:rPr>
              <a:pPr>
                <a:spcAft>
                  <a:spcPts val="600"/>
                </a:spcAft>
              </a:pPr>
              <a:t>January 19, 2024</a:t>
            </a:fld>
            <a:endParaRPr lang="en-US" sz="1200" spc="-80">
              <a:solidFill>
                <a:schemeClr val="tx1">
                  <a:tint val="75000"/>
                </a:schemeClr>
              </a:solidFill>
              <a:latin typeface="+mn-lt"/>
              <a:cs typeface="+mn-cs"/>
            </a:endParaRPr>
          </a:p>
        </p:txBody>
      </p:sp>
      <p:sp>
        <p:nvSpPr>
          <p:cNvPr id="5" name="Slide Number Placeholder 4">
            <a:extLst>
              <a:ext uri="{FF2B5EF4-FFF2-40B4-BE49-F238E27FC236}">
                <a16:creationId xmlns:a16="http://schemas.microsoft.com/office/drawing/2014/main" id="{8ACB5732-18CB-5086-F7EC-AAA31A77317A}"/>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81D60167-4931-47E6-BA6A-407CBD079E47}" type="slidenum">
              <a:rPr lang="en-US" sz="1200" spc="-10" smtClean="0">
                <a:solidFill>
                  <a:schemeClr val="tx1">
                    <a:tint val="75000"/>
                  </a:schemeClr>
                </a:solidFill>
                <a:latin typeface="+mn-lt"/>
                <a:cs typeface="+mn-cs"/>
              </a:rPr>
              <a:pPr>
                <a:spcAft>
                  <a:spcPts val="600"/>
                </a:spcAft>
              </a:pPr>
              <a:t>43</a:t>
            </a:fld>
            <a:endParaRPr lang="en-US" sz="1200" spc="-10">
              <a:solidFill>
                <a:schemeClr val="tx1">
                  <a:tint val="75000"/>
                </a:schemeClr>
              </a:solidFill>
              <a:latin typeface="+mn-lt"/>
              <a:cs typeface="+mn-cs"/>
            </a:endParaRPr>
          </a:p>
        </p:txBody>
      </p:sp>
      <p:sp>
        <p:nvSpPr>
          <p:cNvPr id="7" name="TextBox 6">
            <a:extLst>
              <a:ext uri="{FF2B5EF4-FFF2-40B4-BE49-F238E27FC236}">
                <a16:creationId xmlns:a16="http://schemas.microsoft.com/office/drawing/2014/main" id="{6288B28D-7521-A74C-06B1-82E4FDA9AE88}"/>
              </a:ext>
            </a:extLst>
          </p:cNvPr>
          <p:cNvSpPr txBox="1"/>
          <p:nvPr/>
        </p:nvSpPr>
        <p:spPr>
          <a:xfrm>
            <a:off x="3314700" y="6469446"/>
            <a:ext cx="2514600" cy="307777"/>
          </a:xfrm>
          <a:prstGeom prst="rect">
            <a:avLst/>
          </a:prstGeom>
          <a:noFill/>
        </p:spPr>
        <p:txBody>
          <a:bodyPr wrap="square">
            <a:spAutoFit/>
          </a:bodyPr>
          <a:lstStyle/>
          <a:p>
            <a:r>
              <a:rPr lang="en-US" sz="1400" dirty="0"/>
              <a:t>Source: Michael Friendly</a:t>
            </a:r>
          </a:p>
        </p:txBody>
      </p:sp>
      <p:sp>
        <p:nvSpPr>
          <p:cNvPr id="3" name="Title 1">
            <a:extLst>
              <a:ext uri="{FF2B5EF4-FFF2-40B4-BE49-F238E27FC236}">
                <a16:creationId xmlns:a16="http://schemas.microsoft.com/office/drawing/2014/main" id="{6ECC0F99-00F2-357E-66E6-3555EEEFDFAB}"/>
              </a:ext>
            </a:extLst>
          </p:cNvPr>
          <p:cNvSpPr txBox="1">
            <a:spLocks/>
          </p:cNvSpPr>
          <p:nvPr/>
        </p:nvSpPr>
        <p:spPr>
          <a:xfrm>
            <a:off x="628650" y="365127"/>
            <a:ext cx="7886700" cy="11588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Packages for R</a:t>
            </a:r>
          </a:p>
        </p:txBody>
      </p:sp>
      <p:sp>
        <p:nvSpPr>
          <p:cNvPr id="8" name="Rectangle 7">
            <a:extLst>
              <a:ext uri="{FF2B5EF4-FFF2-40B4-BE49-F238E27FC236}">
                <a16:creationId xmlns:a16="http://schemas.microsoft.com/office/drawing/2014/main" id="{1EA3FC54-623F-22EC-1B1F-025FCB18D3DA}"/>
              </a:ext>
            </a:extLst>
          </p:cNvPr>
          <p:cNvSpPr/>
          <p:nvPr/>
        </p:nvSpPr>
        <p:spPr>
          <a:xfrm>
            <a:off x="628650" y="1295400"/>
            <a:ext cx="7886700" cy="1295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36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61A3-14C3-A507-5473-FF29D8589816}"/>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Extra Reading</a:t>
            </a:r>
          </a:p>
        </p:txBody>
      </p:sp>
      <p:sp>
        <p:nvSpPr>
          <p:cNvPr id="3" name="Content Placeholder 2">
            <a:extLst>
              <a:ext uri="{FF2B5EF4-FFF2-40B4-BE49-F238E27FC236}">
                <a16:creationId xmlns:a16="http://schemas.microsoft.com/office/drawing/2014/main" id="{90E0CA95-F306-2F68-4D66-A7BE8120FE8A}"/>
              </a:ext>
            </a:extLst>
          </p:cNvPr>
          <p:cNvSpPr>
            <a:spLocks noGrp="1"/>
          </p:cNvSpPr>
          <p:nvPr>
            <p:ph idx="1"/>
          </p:nvPr>
        </p:nvSpPr>
        <p:spPr/>
        <p:txBody>
          <a:bodyPr>
            <a:normAutofit/>
          </a:bodyPr>
          <a:lstStyle/>
          <a:p>
            <a:r>
              <a:rPr lang="en-US" sz="2400" dirty="0">
                <a:latin typeface="Georgia" panose="02040502050405020303" pitchFamily="18" charset="0"/>
                <a:cs typeface="Arial" panose="020B0604020202020204" pitchFamily="34" charset="0"/>
              </a:rPr>
              <a:t>Extra’s that will be beneficial for the currently discussed topic in class.</a:t>
            </a:r>
          </a:p>
          <a:p>
            <a:endParaRPr lang="en-US" sz="2400" b="1" i="0" dirty="0">
              <a:solidFill>
                <a:srgbClr val="000000"/>
              </a:solidFill>
              <a:effectLst/>
              <a:latin typeface="Georgia" panose="02040502050405020303" pitchFamily="18" charset="0"/>
            </a:endParaRPr>
          </a:p>
          <a:p>
            <a:r>
              <a:rPr lang="en-US" sz="2400" b="1" i="0" dirty="0">
                <a:solidFill>
                  <a:srgbClr val="000000"/>
                </a:solidFill>
                <a:effectLst/>
                <a:latin typeface="Georgia" panose="02040502050405020303" pitchFamily="18" charset="0"/>
              </a:rPr>
              <a:t>The R Language: An Engine for Bioinformatics and Data Science by by </a:t>
            </a:r>
            <a:r>
              <a:rPr lang="en-US" sz="2400" b="0" i="0" dirty="0">
                <a:solidFill>
                  <a:srgbClr val="222222"/>
                </a:solidFill>
                <a:effectLst/>
                <a:latin typeface="Georgia" panose="02040502050405020303" pitchFamily="18" charset="0"/>
              </a:rPr>
              <a:t>Giorgi, F. M., </a:t>
            </a:r>
            <a:r>
              <a:rPr lang="en-US" sz="2400" b="0" i="0" dirty="0" err="1">
                <a:solidFill>
                  <a:srgbClr val="222222"/>
                </a:solidFill>
                <a:effectLst/>
                <a:latin typeface="Georgia" panose="02040502050405020303" pitchFamily="18" charset="0"/>
              </a:rPr>
              <a:t>Ceraolo</a:t>
            </a:r>
            <a:r>
              <a:rPr lang="en-US" sz="2400" b="0" i="0" dirty="0">
                <a:solidFill>
                  <a:srgbClr val="222222"/>
                </a:solidFill>
                <a:effectLst/>
                <a:latin typeface="Georgia" panose="02040502050405020303" pitchFamily="18" charset="0"/>
              </a:rPr>
              <a:t>, C., &amp; </a:t>
            </a:r>
            <a:r>
              <a:rPr lang="en-US" sz="2400" b="0" i="0" dirty="0" err="1">
                <a:solidFill>
                  <a:srgbClr val="222222"/>
                </a:solidFill>
                <a:effectLst/>
                <a:latin typeface="Georgia" panose="02040502050405020303" pitchFamily="18" charset="0"/>
              </a:rPr>
              <a:t>Mercatelli</a:t>
            </a:r>
            <a:r>
              <a:rPr lang="en-US" sz="2400" b="0" i="0" dirty="0">
                <a:solidFill>
                  <a:srgbClr val="222222"/>
                </a:solidFill>
                <a:effectLst/>
                <a:latin typeface="Georgia" panose="02040502050405020303" pitchFamily="18" charset="0"/>
              </a:rPr>
              <a:t>, D. (2022). The R Language: An Engine for Bioinformatics and Data Science. </a:t>
            </a:r>
            <a:r>
              <a:rPr lang="en-US" sz="2400" b="0" i="1" dirty="0">
                <a:solidFill>
                  <a:srgbClr val="222222"/>
                </a:solidFill>
                <a:effectLst/>
                <a:latin typeface="Georgia" panose="02040502050405020303" pitchFamily="18" charset="0"/>
              </a:rPr>
              <a:t>Life</a:t>
            </a:r>
            <a:r>
              <a:rPr lang="en-US" sz="2400" b="0" i="0" dirty="0">
                <a:solidFill>
                  <a:srgbClr val="222222"/>
                </a:solidFill>
                <a:effectLst/>
                <a:latin typeface="Georgia" panose="02040502050405020303" pitchFamily="18" charset="0"/>
              </a:rPr>
              <a:t>, </a:t>
            </a:r>
            <a:r>
              <a:rPr lang="en-US" sz="2400" b="0" i="1" dirty="0">
                <a:solidFill>
                  <a:srgbClr val="222222"/>
                </a:solidFill>
                <a:effectLst/>
                <a:latin typeface="Georgia" panose="02040502050405020303" pitchFamily="18" charset="0"/>
              </a:rPr>
              <a:t>12</a:t>
            </a:r>
            <a:r>
              <a:rPr lang="en-US" sz="2400" b="0" i="0" dirty="0">
                <a:solidFill>
                  <a:srgbClr val="222222"/>
                </a:solidFill>
                <a:effectLst/>
                <a:latin typeface="Georgia" panose="02040502050405020303" pitchFamily="18" charset="0"/>
              </a:rPr>
              <a:t>(5), 648. </a:t>
            </a:r>
            <a:endParaRPr lang="en-US" sz="2400" b="1" i="0" dirty="0">
              <a:solidFill>
                <a:srgbClr val="000000"/>
              </a:solidFill>
              <a:effectLst/>
              <a:latin typeface="Georgia" panose="02040502050405020303" pitchFamily="18" charset="0"/>
            </a:endParaRPr>
          </a:p>
          <a:p>
            <a:pPr lvl="1"/>
            <a:r>
              <a:rPr lang="en-US" sz="2400" b="1" i="0" dirty="0">
                <a:solidFill>
                  <a:srgbClr val="000000"/>
                </a:solidFill>
                <a:effectLst/>
                <a:latin typeface="Georgia" panose="02040502050405020303" pitchFamily="18" charset="0"/>
              </a:rPr>
              <a:t>Section 2: History of the R Programming Language</a:t>
            </a:r>
            <a:endParaRPr lang="en-US" sz="2400" b="0" i="0" dirty="0">
              <a:solidFill>
                <a:srgbClr val="222222"/>
              </a:solidFill>
              <a:effectLst/>
              <a:latin typeface="Georgia" panose="02040502050405020303" pitchFamily="18" charset="0"/>
            </a:endParaRPr>
          </a:p>
          <a:p>
            <a:pPr marL="342900" lvl="1" indent="0">
              <a:buNone/>
            </a:pPr>
            <a:endParaRPr lang="en-US" sz="2400" b="1" i="0" dirty="0">
              <a:solidFill>
                <a:srgbClr val="000000"/>
              </a:solidFill>
              <a:effectLst/>
              <a:latin typeface="Georgia" panose="02040502050405020303" pitchFamily="18" charset="0"/>
            </a:endParaRPr>
          </a:p>
          <a:p>
            <a:endParaRPr lang="en-US" sz="2400" dirty="0">
              <a:latin typeface="Georgia" panose="02040502050405020303" pitchFamily="18" charset="0"/>
            </a:endParaRPr>
          </a:p>
        </p:txBody>
      </p:sp>
      <p:sp>
        <p:nvSpPr>
          <p:cNvPr id="4" name="Date Placeholder 3">
            <a:extLst>
              <a:ext uri="{FF2B5EF4-FFF2-40B4-BE49-F238E27FC236}">
                <a16:creationId xmlns:a16="http://schemas.microsoft.com/office/drawing/2014/main" id="{9BA676D0-35CA-AF5A-1BD1-F3CD68B4997A}"/>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D0FB9059-814A-873E-D0CA-BB3FE7B415D7}"/>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44</a:t>
            </a:fld>
            <a:endParaRPr lang="en-US" spc="-10" dirty="0"/>
          </a:p>
        </p:txBody>
      </p:sp>
    </p:spTree>
    <p:extLst>
      <p:ext uri="{BB962C8B-B14F-4D97-AF65-F5344CB8AC3E}">
        <p14:creationId xmlns:p14="http://schemas.microsoft.com/office/powerpoint/2010/main" val="2599935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F776-7593-0B27-BB01-F98720A2020C}"/>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In Class Reading (</a:t>
            </a:r>
            <a:r>
              <a:rPr lang="en-US" sz="4000" b="1" dirty="0">
                <a:solidFill>
                  <a:srgbClr val="FF0000"/>
                </a:solidFill>
                <a:latin typeface="Arial" panose="020B0604020202020204" pitchFamily="34" charset="0"/>
                <a:cs typeface="Arial" panose="020B0604020202020204" pitchFamily="34" charset="0"/>
              </a:rPr>
              <a:t>30 Minutes</a:t>
            </a:r>
            <a:r>
              <a:rPr lang="en-US" sz="4000" b="1"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E39AD46C-729A-3CB1-2F07-4ECDE528D163}"/>
              </a:ext>
            </a:extLst>
          </p:cNvPr>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Chapter 1.  Read And Practice.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Skip the Learning Checks. We will review this together (1.1 to 1.4). </a:t>
            </a:r>
          </a:p>
        </p:txBody>
      </p:sp>
      <p:sp>
        <p:nvSpPr>
          <p:cNvPr id="4" name="Date Placeholder 3">
            <a:extLst>
              <a:ext uri="{FF2B5EF4-FFF2-40B4-BE49-F238E27FC236}">
                <a16:creationId xmlns:a16="http://schemas.microsoft.com/office/drawing/2014/main" id="{9C07F4C1-6259-4EAC-52BB-DF48FBAF1278}"/>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16BC64DC-F7B1-00DB-4B6A-4C77897E0CA7}"/>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45</a:t>
            </a:fld>
            <a:endParaRPr lang="en-US" spc="-10" dirty="0"/>
          </a:p>
        </p:txBody>
      </p:sp>
    </p:spTree>
    <p:extLst>
      <p:ext uri="{BB962C8B-B14F-4D97-AF65-F5344CB8AC3E}">
        <p14:creationId xmlns:p14="http://schemas.microsoft.com/office/powerpoint/2010/main" val="3146013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1A8C-70D8-B1BC-F391-781ADACB7153}"/>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Variable Name is R</a:t>
            </a:r>
          </a:p>
        </p:txBody>
      </p:sp>
      <p:sp>
        <p:nvSpPr>
          <p:cNvPr id="3" name="Content Placeholder 2">
            <a:extLst>
              <a:ext uri="{FF2B5EF4-FFF2-40B4-BE49-F238E27FC236}">
                <a16:creationId xmlns:a16="http://schemas.microsoft.com/office/drawing/2014/main" id="{072B71AF-2561-756A-25FA-0528E1CD1B92}"/>
              </a:ext>
            </a:extLst>
          </p:cNvPr>
          <p:cNvSpPr>
            <a:spLocks noGrp="1"/>
          </p:cNvSpPr>
          <p:nvPr>
            <p:ph idx="1"/>
          </p:nvPr>
        </p:nvSpPr>
        <p:spPr>
          <a:xfrm>
            <a:off x="152400" y="1825625"/>
            <a:ext cx="8763000" cy="4351338"/>
          </a:xfrm>
        </p:spPr>
        <p:txBody>
          <a:bodyPr/>
          <a:lstStyle/>
          <a:p>
            <a:pPr marL="0" indent="0" algn="just">
              <a:buNone/>
            </a:pPr>
            <a:r>
              <a:rPr lang="en-US" dirty="0">
                <a:latin typeface="Arial" panose="020B0604020202020204" pitchFamily="34" charset="0"/>
                <a:cs typeface="Arial" panose="020B0604020202020204" pitchFamily="34" charset="0"/>
              </a:rPr>
              <a:t>A variable's name might be short (like x and y) or longer (like encyclopedia, dictionary, school, </a:t>
            </a:r>
            <a:r>
              <a:rPr lang="en-US" i="1"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 </a:t>
            </a:r>
          </a:p>
          <a:p>
            <a:pPr marL="0" indent="0" algn="just">
              <a:buNone/>
            </a:pPr>
            <a:endParaRPr lang="en-US" dirty="0">
              <a:latin typeface="Arial" panose="020B0604020202020204" pitchFamily="34" charset="0"/>
              <a:cs typeface="Arial" panose="020B0604020202020204" pitchFamily="34" charset="0"/>
            </a:endParaRPr>
          </a:p>
          <a:p>
            <a:pPr marL="0" indent="0" algn="just">
              <a:buNone/>
            </a:pPr>
            <a:r>
              <a:rPr lang="en-US" dirty="0">
                <a:latin typeface="Arial" panose="020B0604020202020204" pitchFamily="34" charset="0"/>
                <a:cs typeface="Arial" panose="020B0604020202020204" pitchFamily="34" charset="0"/>
              </a:rPr>
              <a:t>Rules for R variables include:</a:t>
            </a:r>
          </a:p>
          <a:p>
            <a:pPr algn="just"/>
            <a:r>
              <a:rPr lang="en-US" dirty="0">
                <a:latin typeface="Arial" panose="020B0604020202020204" pitchFamily="34" charset="0"/>
                <a:cs typeface="Arial" panose="020B0604020202020204" pitchFamily="34" charset="0"/>
              </a:rPr>
              <a:t>A variable name must begin with a letter and may also contain numbers, punctuation, underscores (_), and periods (.). A number cannot come after something that is preceded by a period (.).</a:t>
            </a:r>
          </a:p>
          <a:p>
            <a:pPr algn="just"/>
            <a:r>
              <a:rPr lang="en-US" dirty="0">
                <a:latin typeface="Arial" panose="020B0604020202020204" pitchFamily="34" charset="0"/>
                <a:cs typeface="Arial" panose="020B0604020202020204" pitchFamily="34" charset="0"/>
              </a:rPr>
              <a:t>An </a:t>
            </a:r>
            <a:r>
              <a:rPr lang="en-US" i="1" dirty="0">
                <a:solidFill>
                  <a:srgbClr val="FF0000"/>
                </a:solidFill>
                <a:latin typeface="Arial" panose="020B0604020202020204" pitchFamily="34" charset="0"/>
                <a:cs typeface="Arial" panose="020B0604020202020204" pitchFamily="34" charset="0"/>
              </a:rPr>
              <a:t>underscore (_) or number </a:t>
            </a:r>
            <a:r>
              <a:rPr lang="en-US" dirty="0">
                <a:latin typeface="Arial" panose="020B0604020202020204" pitchFamily="34" charset="0"/>
                <a:cs typeface="Arial" panose="020B0604020202020204" pitchFamily="34" charset="0"/>
              </a:rPr>
              <a:t>cannot be used to begin a variable name.</a:t>
            </a:r>
          </a:p>
          <a:p>
            <a:pPr algn="just"/>
            <a:r>
              <a:rPr lang="en-US" dirty="0">
                <a:latin typeface="Arial" panose="020B0604020202020204" pitchFamily="34" charset="0"/>
                <a:cs typeface="Arial" panose="020B0604020202020204" pitchFamily="34" charset="0"/>
              </a:rPr>
              <a:t>Names of variables are case-sensitive (age, Age and AGE are three different variables)</a:t>
            </a:r>
          </a:p>
          <a:p>
            <a:pPr algn="just"/>
            <a:r>
              <a:rPr lang="en-US" dirty="0">
                <a:latin typeface="Arial" panose="020B0604020202020204" pitchFamily="34" charset="0"/>
                <a:cs typeface="Arial" panose="020B0604020202020204" pitchFamily="34" charset="0"/>
              </a:rPr>
              <a:t>No variables can be used with reserved terms (TRUE, FALSE, NULL, if...)</a:t>
            </a:r>
          </a:p>
        </p:txBody>
      </p:sp>
      <p:sp>
        <p:nvSpPr>
          <p:cNvPr id="4" name="Date Placeholder 3">
            <a:extLst>
              <a:ext uri="{FF2B5EF4-FFF2-40B4-BE49-F238E27FC236}">
                <a16:creationId xmlns:a16="http://schemas.microsoft.com/office/drawing/2014/main" id="{95C088E4-24F4-D984-51D5-614538D91964}"/>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79896024-6111-DDC5-135A-AE8AF7CC1CA8}"/>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46</a:t>
            </a:fld>
            <a:endParaRPr lang="en-US" spc="-10" dirty="0"/>
          </a:p>
        </p:txBody>
      </p:sp>
    </p:spTree>
    <p:extLst>
      <p:ext uri="{BB962C8B-B14F-4D97-AF65-F5344CB8AC3E}">
        <p14:creationId xmlns:p14="http://schemas.microsoft.com/office/powerpoint/2010/main" val="1962800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6C092-5BAA-E6D4-0F3D-8A596D7B4E75}"/>
              </a:ext>
            </a:extLst>
          </p:cNvPr>
          <p:cNvSpPr>
            <a:spLocks noGrp="1"/>
          </p:cNvSpPr>
          <p:nvPr>
            <p:ph type="title"/>
          </p:nvPr>
        </p:nvSpPr>
        <p:spPr>
          <a:xfrm>
            <a:off x="76200" y="302130"/>
            <a:ext cx="3581400" cy="1325563"/>
          </a:xfrm>
        </p:spPr>
        <p:txBody>
          <a:bodyPr>
            <a:normAutofit/>
          </a:bodyPr>
          <a:lstStyle/>
          <a:p>
            <a:r>
              <a:rPr lang="en-US" sz="2800" b="1" dirty="0">
                <a:latin typeface="Arial" panose="020B0604020202020204" pitchFamily="34" charset="0"/>
                <a:cs typeface="Arial" panose="020B0604020202020204" pitchFamily="34" charset="0"/>
              </a:rPr>
              <a:t>Simple Codes in R</a:t>
            </a:r>
          </a:p>
        </p:txBody>
      </p:sp>
      <p:sp>
        <p:nvSpPr>
          <p:cNvPr id="3" name="Content Placeholder 2">
            <a:extLst>
              <a:ext uri="{FF2B5EF4-FFF2-40B4-BE49-F238E27FC236}">
                <a16:creationId xmlns:a16="http://schemas.microsoft.com/office/drawing/2014/main" id="{D2578562-8C92-951A-9288-2704C17AB080}"/>
              </a:ext>
            </a:extLst>
          </p:cNvPr>
          <p:cNvSpPr>
            <a:spLocks noGrp="1"/>
          </p:cNvSpPr>
          <p:nvPr>
            <p:ph idx="1"/>
          </p:nvPr>
        </p:nvSpPr>
        <p:spPr>
          <a:xfrm>
            <a:off x="77492" y="1690689"/>
            <a:ext cx="4705350" cy="2289175"/>
          </a:xfrm>
        </p:spPr>
        <p:txBody>
          <a:bodyPr>
            <a:noAutofit/>
          </a:bodyPr>
          <a:lstStyle/>
          <a:p>
            <a:r>
              <a:rPr lang="en-US" sz="2200" dirty="0">
                <a:latin typeface="Arial" panose="020B0604020202020204" pitchFamily="34" charset="0"/>
                <a:cs typeface="Arial" panose="020B0604020202020204" pitchFamily="34" charset="0"/>
              </a:rPr>
              <a:t>Creating Variables</a:t>
            </a:r>
          </a:p>
          <a:p>
            <a:r>
              <a:rPr lang="en-US" sz="2200" dirty="0">
                <a:latin typeface="Arial" panose="020B0604020202020204" pitchFamily="34" charset="0"/>
                <a:cs typeface="Arial" panose="020B0604020202020204" pitchFamily="34" charset="0"/>
              </a:rPr>
              <a:t>Variable names and spacing</a:t>
            </a:r>
          </a:p>
          <a:p>
            <a:r>
              <a:rPr lang="en-US" sz="2200" dirty="0">
                <a:latin typeface="Arial" panose="020B0604020202020204" pitchFamily="34" charset="0"/>
                <a:cs typeface="Arial" panose="020B0604020202020204" pitchFamily="34" charset="0"/>
              </a:rPr>
              <a:t>Printing Variables (</a:t>
            </a:r>
            <a:r>
              <a:rPr lang="en-US" sz="2200" dirty="0">
                <a:solidFill>
                  <a:schemeClr val="accent1"/>
                </a:solidFill>
                <a:latin typeface="Arial" panose="020B0604020202020204" pitchFamily="34" charset="0"/>
                <a:cs typeface="Arial" panose="020B0604020202020204" pitchFamily="34" charset="0"/>
              </a:rPr>
              <a:t>print</a:t>
            </a:r>
            <a:r>
              <a:rPr lang="en-US" sz="2200" dirty="0">
                <a:latin typeface="Arial" panose="020B0604020202020204" pitchFamily="34" charset="0"/>
                <a:cs typeface="Arial" panose="020B0604020202020204" pitchFamily="34" charset="0"/>
              </a:rPr>
              <a:t>)</a:t>
            </a:r>
          </a:p>
          <a:p>
            <a:r>
              <a:rPr lang="en-US" sz="2200" dirty="0">
                <a:latin typeface="Arial" panose="020B0604020202020204" pitchFamily="34" charset="0"/>
                <a:cs typeface="Arial" panose="020B0604020202020204" pitchFamily="34" charset="0"/>
              </a:rPr>
              <a:t>Concatenate Elements (</a:t>
            </a:r>
            <a:r>
              <a:rPr lang="en-US" sz="2200" dirty="0">
                <a:solidFill>
                  <a:schemeClr val="accent1"/>
                </a:solidFill>
                <a:latin typeface="Arial" panose="020B0604020202020204" pitchFamily="34" charset="0"/>
                <a:cs typeface="Arial" panose="020B0604020202020204" pitchFamily="34" charset="0"/>
              </a:rPr>
              <a:t>paste</a:t>
            </a:r>
            <a:r>
              <a:rPr lang="en-US" sz="2200" dirty="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9521ABFD-E981-AFAC-4B1D-7BFB130B8CDA}"/>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86E9230E-C659-0D7C-8872-EB77A3F3F621}"/>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47</a:t>
            </a:fld>
            <a:endParaRPr lang="en-US" spc="-10" dirty="0"/>
          </a:p>
        </p:txBody>
      </p:sp>
      <p:pic>
        <p:nvPicPr>
          <p:cNvPr id="9" name="Picture 8">
            <a:extLst>
              <a:ext uri="{FF2B5EF4-FFF2-40B4-BE49-F238E27FC236}">
                <a16:creationId xmlns:a16="http://schemas.microsoft.com/office/drawing/2014/main" id="{F50EE5E8-19C1-CFE3-308C-AD0DC92A92A7}"/>
              </a:ext>
            </a:extLst>
          </p:cNvPr>
          <p:cNvPicPr>
            <a:picLocks noChangeAspect="1"/>
          </p:cNvPicPr>
          <p:nvPr/>
        </p:nvPicPr>
        <p:blipFill>
          <a:blip r:embed="rId3"/>
          <a:stretch>
            <a:fillRect/>
          </a:stretch>
        </p:blipFill>
        <p:spPr>
          <a:xfrm>
            <a:off x="4218145" y="3317971"/>
            <a:ext cx="5002055" cy="1711229"/>
          </a:xfrm>
          <a:prstGeom prst="rect">
            <a:avLst/>
          </a:prstGeom>
        </p:spPr>
      </p:pic>
      <p:pic>
        <p:nvPicPr>
          <p:cNvPr id="10" name="Picture 9">
            <a:extLst>
              <a:ext uri="{FF2B5EF4-FFF2-40B4-BE49-F238E27FC236}">
                <a16:creationId xmlns:a16="http://schemas.microsoft.com/office/drawing/2014/main" id="{659C7B80-677C-FB1C-878D-CC294A229D74}"/>
              </a:ext>
            </a:extLst>
          </p:cNvPr>
          <p:cNvPicPr>
            <a:picLocks noChangeAspect="1"/>
          </p:cNvPicPr>
          <p:nvPr/>
        </p:nvPicPr>
        <p:blipFill>
          <a:blip r:embed="rId4"/>
          <a:stretch>
            <a:fillRect/>
          </a:stretch>
        </p:blipFill>
        <p:spPr>
          <a:xfrm>
            <a:off x="4218145" y="457200"/>
            <a:ext cx="4267200" cy="3084723"/>
          </a:xfrm>
          <a:prstGeom prst="rect">
            <a:avLst/>
          </a:prstGeom>
        </p:spPr>
      </p:pic>
      <p:pic>
        <p:nvPicPr>
          <p:cNvPr id="11" name="Picture 10">
            <a:extLst>
              <a:ext uri="{FF2B5EF4-FFF2-40B4-BE49-F238E27FC236}">
                <a16:creationId xmlns:a16="http://schemas.microsoft.com/office/drawing/2014/main" id="{EFD188DA-B56E-8DD2-B1D6-E897058AAC4A}"/>
              </a:ext>
            </a:extLst>
          </p:cNvPr>
          <p:cNvPicPr>
            <a:picLocks noChangeAspect="1"/>
          </p:cNvPicPr>
          <p:nvPr/>
        </p:nvPicPr>
        <p:blipFill>
          <a:blip r:embed="rId5"/>
          <a:stretch>
            <a:fillRect/>
          </a:stretch>
        </p:blipFill>
        <p:spPr>
          <a:xfrm>
            <a:off x="741714" y="5257800"/>
            <a:ext cx="8326086" cy="972559"/>
          </a:xfrm>
          <a:prstGeom prst="rect">
            <a:avLst/>
          </a:prstGeom>
        </p:spPr>
      </p:pic>
    </p:spTree>
    <p:extLst>
      <p:ext uri="{BB962C8B-B14F-4D97-AF65-F5344CB8AC3E}">
        <p14:creationId xmlns:p14="http://schemas.microsoft.com/office/powerpoint/2010/main" val="254929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2FAA-06A5-FCC5-4461-BDCE02E85527}"/>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R Studio Directory</a:t>
            </a:r>
          </a:p>
        </p:txBody>
      </p:sp>
      <p:sp>
        <p:nvSpPr>
          <p:cNvPr id="3" name="Content Placeholder 2">
            <a:extLst>
              <a:ext uri="{FF2B5EF4-FFF2-40B4-BE49-F238E27FC236}">
                <a16:creationId xmlns:a16="http://schemas.microsoft.com/office/drawing/2014/main" id="{1E8ABE29-90CB-EF86-A969-09AB90D54833}"/>
              </a:ext>
            </a:extLst>
          </p:cNvPr>
          <p:cNvSpPr>
            <a:spLocks noGrp="1"/>
          </p:cNvSpPr>
          <p:nvPr>
            <p:ph idx="1"/>
          </p:nvPr>
        </p:nvSpPr>
        <p:spPr>
          <a:xfrm>
            <a:off x="628650" y="1825625"/>
            <a:ext cx="8515350" cy="4351338"/>
          </a:xfrm>
        </p:spPr>
        <p:txBody>
          <a:bodyPr>
            <a:normAutofit/>
          </a:bodyPr>
          <a:lstStyle/>
          <a:p>
            <a:r>
              <a:rPr lang="en-US" sz="3600" dirty="0">
                <a:latin typeface="Arial" panose="020B0604020202020204" pitchFamily="34" charset="0"/>
                <a:cs typeface="Arial" panose="020B0604020202020204" pitchFamily="34" charset="0"/>
              </a:rPr>
              <a:t>Set Your Working Directory in R studio:</a:t>
            </a:r>
          </a:p>
          <a:p>
            <a:pPr lvl="1"/>
            <a:r>
              <a:rPr lang="en-US" sz="3600" dirty="0" err="1">
                <a:latin typeface="Arial" panose="020B0604020202020204" pitchFamily="34" charset="0"/>
                <a:cs typeface="Arial" panose="020B0604020202020204" pitchFamily="34" charset="0"/>
              </a:rPr>
              <a:t>setwd</a:t>
            </a:r>
            <a:r>
              <a:rPr lang="en-US" sz="3600" dirty="0">
                <a:latin typeface="Arial" panose="020B0604020202020204" pitchFamily="34" charset="0"/>
                <a:cs typeface="Arial" panose="020B0604020202020204" pitchFamily="34" charset="0"/>
              </a:rPr>
              <a:t>(“path”)</a:t>
            </a:r>
          </a:p>
          <a:p>
            <a:pPr marL="0" indent="0">
              <a:buNone/>
            </a:pP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Get Your Working Directory in R studio:</a:t>
            </a:r>
          </a:p>
          <a:p>
            <a:pPr lvl="1"/>
            <a:r>
              <a:rPr lang="en-US" sz="3600" dirty="0" err="1">
                <a:latin typeface="Arial" panose="020B0604020202020204" pitchFamily="34" charset="0"/>
                <a:cs typeface="Arial" panose="020B0604020202020204" pitchFamily="34" charset="0"/>
              </a:rPr>
              <a:t>getwd</a:t>
            </a:r>
            <a:r>
              <a:rPr lang="en-US" sz="3600" dirty="0">
                <a:latin typeface="Arial" panose="020B0604020202020204" pitchFamily="34" charset="0"/>
                <a:cs typeface="Arial" panose="020B0604020202020204" pitchFamily="34" charset="0"/>
              </a:rPr>
              <a:t>()</a:t>
            </a:r>
          </a:p>
          <a:p>
            <a:pPr lvl="1"/>
            <a:endParaRPr lang="en-US" sz="3600" dirty="0">
              <a:latin typeface="Arial" panose="020B0604020202020204" pitchFamily="34" charset="0"/>
              <a:cs typeface="Arial" panose="020B0604020202020204" pitchFamily="34" charset="0"/>
            </a:endParaRPr>
          </a:p>
          <a:p>
            <a:pPr lvl="1"/>
            <a:endParaRPr lang="en-US" sz="36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C1599F31-C814-6024-853C-C5E14EFC0C10}"/>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6A3AB87B-EBE5-1295-6E72-168D07890877}"/>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48</a:t>
            </a:fld>
            <a:endParaRPr lang="en-US" spc="-10" dirty="0"/>
          </a:p>
        </p:txBody>
      </p:sp>
    </p:spTree>
    <p:extLst>
      <p:ext uri="{BB962C8B-B14F-4D97-AF65-F5344CB8AC3E}">
        <p14:creationId xmlns:p14="http://schemas.microsoft.com/office/powerpoint/2010/main" val="1015430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F153-8358-94C0-FFB5-97E59F6D1FF2}"/>
              </a:ext>
            </a:extLst>
          </p:cNvPr>
          <p:cNvSpPr>
            <a:spLocks noGrp="1"/>
          </p:cNvSpPr>
          <p:nvPr>
            <p:ph type="title"/>
          </p:nvPr>
        </p:nvSpPr>
        <p:spPr/>
        <p:txBody>
          <a:bodyPr>
            <a:normAutofit/>
          </a:bodyPr>
          <a:lstStyle/>
          <a:p>
            <a:r>
              <a:rPr lang="en-US" sz="4400" b="1" dirty="0">
                <a:latin typeface="Arial" panose="020B0604020202020204" pitchFamily="34" charset="0"/>
                <a:cs typeface="Arial" panose="020B0604020202020204" pitchFamily="34" charset="0"/>
              </a:rPr>
              <a:t>Discussion Points – Learning Check 1.1</a:t>
            </a:r>
          </a:p>
        </p:txBody>
      </p:sp>
      <p:sp>
        <p:nvSpPr>
          <p:cNvPr id="3" name="Content Placeholder 2">
            <a:extLst>
              <a:ext uri="{FF2B5EF4-FFF2-40B4-BE49-F238E27FC236}">
                <a16:creationId xmlns:a16="http://schemas.microsoft.com/office/drawing/2014/main" id="{8622CFAD-97BA-C966-6E70-20AEAEFA1242}"/>
              </a:ext>
            </a:extLst>
          </p:cNvPr>
          <p:cNvSpPr>
            <a:spLocks noGrp="1"/>
          </p:cNvSpPr>
          <p:nvPr>
            <p:ph idx="1"/>
          </p:nvPr>
        </p:nvSpPr>
        <p:spPr>
          <a:xfrm>
            <a:off x="628650" y="1825624"/>
            <a:ext cx="7886700" cy="2136775"/>
          </a:xfrm>
        </p:spPr>
        <p:txBody>
          <a:bodyPr>
            <a:normAutofit lnSpcReduction="10000"/>
          </a:bodyPr>
          <a:lstStyle/>
          <a:p>
            <a:r>
              <a:rPr lang="en-US" dirty="0">
                <a:latin typeface="Arial" panose="020B0604020202020204" pitchFamily="34" charset="0"/>
                <a:cs typeface="Arial" panose="020B0604020202020204" pitchFamily="34" charset="0"/>
              </a:rPr>
              <a:t>Learning Check ( LC1.1): Needed for Chapter 3</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Package Installation: (un) Successful Installations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Errors : likely causes: version differences, installation location, </a:t>
            </a:r>
            <a:r>
              <a:rPr lang="en-US" i="1" dirty="0">
                <a:latin typeface="Arial" panose="020B0604020202020204" pitchFamily="34" charset="0"/>
                <a:cs typeface="Arial" panose="020B0604020202020204" pitchFamily="34" charset="0"/>
              </a:rPr>
              <a:t>etc.</a:t>
            </a:r>
          </a:p>
        </p:txBody>
      </p:sp>
      <p:sp>
        <p:nvSpPr>
          <p:cNvPr id="4" name="Date Placeholder 3">
            <a:extLst>
              <a:ext uri="{FF2B5EF4-FFF2-40B4-BE49-F238E27FC236}">
                <a16:creationId xmlns:a16="http://schemas.microsoft.com/office/drawing/2014/main" id="{AFBEF9E2-FC75-5BE8-63BA-193919D27C56}"/>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FB61BF00-AF4D-CC08-9D0A-5444DB896179}"/>
              </a:ext>
            </a:extLst>
          </p:cNvPr>
          <p:cNvSpPr>
            <a:spLocks noGrp="1"/>
          </p:cNvSpPr>
          <p:nvPr>
            <p:ph type="sldNum" sz="quarter" idx="12"/>
          </p:nvPr>
        </p:nvSpPr>
        <p:spPr>
          <a:xfrm>
            <a:off x="5105400" y="6356351"/>
            <a:ext cx="2057400" cy="365125"/>
          </a:xfrm>
        </p:spPr>
        <p:txBody>
          <a:bodyPr/>
          <a:lstStyle/>
          <a:p>
            <a:pPr marL="38100">
              <a:lnSpc>
                <a:spcPts val="1365"/>
              </a:lnSpc>
            </a:pPr>
            <a:fld id="{81D60167-4931-47E6-BA6A-407CBD079E47}" type="slidenum">
              <a:rPr lang="en-US" spc="-10" smtClean="0"/>
              <a:pPr marL="38100">
                <a:lnSpc>
                  <a:spcPts val="1365"/>
                </a:lnSpc>
              </a:pPr>
              <a:t>49</a:t>
            </a:fld>
            <a:endParaRPr lang="en-US" spc="-10" dirty="0"/>
          </a:p>
        </p:txBody>
      </p:sp>
      <p:pic>
        <p:nvPicPr>
          <p:cNvPr id="6" name="Picture 5">
            <a:extLst>
              <a:ext uri="{FF2B5EF4-FFF2-40B4-BE49-F238E27FC236}">
                <a16:creationId xmlns:a16="http://schemas.microsoft.com/office/drawing/2014/main" id="{A5D3D57F-A66D-FC75-3872-FC1F152CA357}"/>
              </a:ext>
            </a:extLst>
          </p:cNvPr>
          <p:cNvPicPr>
            <a:picLocks noChangeAspect="1"/>
          </p:cNvPicPr>
          <p:nvPr/>
        </p:nvPicPr>
        <p:blipFill rotWithShape="1">
          <a:blip r:embed="rId2"/>
          <a:srcRect r="31288"/>
          <a:stretch/>
        </p:blipFill>
        <p:spPr>
          <a:xfrm>
            <a:off x="800100" y="4233072"/>
            <a:ext cx="7715250" cy="1325562"/>
          </a:xfrm>
          <a:prstGeom prst="rect">
            <a:avLst/>
          </a:prstGeom>
        </p:spPr>
      </p:pic>
    </p:spTree>
    <p:extLst>
      <p:ext uri="{BB962C8B-B14F-4D97-AF65-F5344CB8AC3E}">
        <p14:creationId xmlns:p14="http://schemas.microsoft.com/office/powerpoint/2010/main" val="248926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Now it’s your turn</a:t>
            </a:r>
          </a:p>
        </p:txBody>
      </p:sp>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628650" y="1690689"/>
            <a:ext cx="7886700" cy="4351338"/>
          </a:xfrm>
        </p:spPr>
        <p:txBody>
          <a:bodyPr>
            <a:normAutofit/>
          </a:bodyPr>
          <a:lstStyle/>
          <a:p>
            <a:pPr marL="355600" indent="-342900">
              <a:lnSpc>
                <a:spcPct val="100000"/>
              </a:lnSpc>
              <a:spcBef>
                <a:spcPts val="795"/>
              </a:spcBef>
              <a:buClr>
                <a:schemeClr val="tx1"/>
              </a:buClr>
              <a:buSzPct val="100000"/>
              <a:tabLst>
                <a:tab pos="332740" algn="l"/>
              </a:tabLst>
            </a:pPr>
            <a:r>
              <a:rPr lang="en-US" sz="2600" dirty="0">
                <a:latin typeface="Arial" panose="020B0604020202020204" pitchFamily="34" charset="0"/>
                <a:cs typeface="Arial" panose="020B0604020202020204" pitchFamily="34" charset="0"/>
              </a:rPr>
              <a:t>Name, program</a:t>
            </a:r>
          </a:p>
          <a:p>
            <a:pPr marL="355600" marR="454025" indent="-342900">
              <a:lnSpc>
                <a:spcPct val="100000"/>
              </a:lnSpc>
              <a:spcBef>
                <a:spcPts val="700"/>
              </a:spcBef>
              <a:buClr>
                <a:schemeClr val="tx1"/>
              </a:buClr>
              <a:buSzPct val="100000"/>
              <a:tabLst>
                <a:tab pos="332740" algn="l"/>
              </a:tabLst>
            </a:pPr>
            <a:r>
              <a:rPr lang="en-US" sz="2600" dirty="0">
                <a:latin typeface="Arial" panose="020B0604020202020204" pitchFamily="34" charset="0"/>
                <a:cs typeface="Arial" panose="020B0604020202020204" pitchFamily="34" charset="0"/>
              </a:rPr>
              <a:t>Prior courses/experiences related to this subject</a:t>
            </a:r>
          </a:p>
          <a:p>
            <a:pPr marL="355600" indent="-342900">
              <a:lnSpc>
                <a:spcPct val="100000"/>
              </a:lnSpc>
              <a:spcBef>
                <a:spcPts val="695"/>
              </a:spcBef>
              <a:buClr>
                <a:schemeClr val="tx1"/>
              </a:buClr>
              <a:buSzPct val="100000"/>
              <a:tabLst>
                <a:tab pos="332740" algn="l"/>
              </a:tabLst>
            </a:pPr>
            <a:r>
              <a:rPr lang="en-US" sz="2600" dirty="0">
                <a:latin typeface="Arial" panose="020B0604020202020204" pitchFamily="34" charset="0"/>
                <a:cs typeface="Arial" panose="020B0604020202020204" pitchFamily="34" charset="0"/>
              </a:rPr>
              <a:t>Why did you register for this course?</a:t>
            </a:r>
          </a:p>
          <a:p>
            <a:pPr marL="355600" indent="-342900">
              <a:lnSpc>
                <a:spcPct val="100000"/>
              </a:lnSpc>
              <a:spcBef>
                <a:spcPts val="695"/>
              </a:spcBef>
              <a:buClr>
                <a:schemeClr val="tx1"/>
              </a:buClr>
              <a:buSzPct val="100000"/>
              <a:tabLst>
                <a:tab pos="332740" algn="l"/>
              </a:tabLst>
            </a:pPr>
            <a:r>
              <a:rPr lang="en-US" sz="2600" dirty="0">
                <a:latin typeface="Arial" panose="020B0604020202020204" pitchFamily="34" charset="0"/>
                <a:cs typeface="Arial" panose="020B0604020202020204" pitchFamily="34" charset="0"/>
              </a:rPr>
              <a:t>Anything else</a:t>
            </a:r>
          </a:p>
          <a:p>
            <a:pPr marL="0" indent="0">
              <a:buNone/>
            </a:pPr>
            <a:endParaRPr lang="en-US" sz="26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AD68A753-ABA7-AA46-85B6-C42DD0A7E063}"/>
              </a:ext>
            </a:extLst>
          </p:cNvPr>
          <p:cNvSpPr>
            <a:spLocks noGrp="1"/>
          </p:cNvSpPr>
          <p:nvPr>
            <p:ph type="dt" sz="half" idx="10"/>
          </p:nvPr>
        </p:nvSpPr>
        <p:spPr/>
        <p:txBody>
          <a:bodyPr/>
          <a:lstStyle/>
          <a:p>
            <a:pPr marL="12700">
              <a:lnSpc>
                <a:spcPts val="1580"/>
              </a:lnSpc>
            </a:pPr>
            <a:fld id="{6A57ABD8-CAED-1849-B980-3E1810CC399E}"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D166BAEF-3041-CF40-A94E-BE5B278E1021}"/>
              </a:ext>
            </a:extLst>
          </p:cNvPr>
          <p:cNvSpPr>
            <a:spLocks noGrp="1"/>
          </p:cNvSpPr>
          <p:nvPr>
            <p:ph type="sldNum" sz="quarter" idx="12"/>
          </p:nvPr>
        </p:nvSpPr>
        <p:spPr/>
        <p:txBody>
          <a:bodyPr/>
          <a:lstStyle/>
          <a:p>
            <a:pPr marL="38100">
              <a:lnSpc>
                <a:spcPts val="1365"/>
              </a:lnSpc>
            </a:pPr>
            <a:fld id="{81D60167-4931-47E6-BA6A-407CBD079E47}" type="slidenum">
              <a:rPr lang="en-US" spc="-10" smtClean="0"/>
              <a:t>5</a:t>
            </a:fld>
            <a:endParaRPr lang="en-US" spc="-10" dirty="0"/>
          </a:p>
        </p:txBody>
      </p:sp>
    </p:spTree>
    <p:extLst>
      <p:ext uri="{BB962C8B-B14F-4D97-AF65-F5344CB8AC3E}">
        <p14:creationId xmlns:p14="http://schemas.microsoft.com/office/powerpoint/2010/main" val="24130502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8725-91F3-7C3B-27A9-DF93A3AE0764}"/>
              </a:ext>
            </a:extLst>
          </p:cNvPr>
          <p:cNvSpPr>
            <a:spLocks noGrp="1"/>
          </p:cNvSpPr>
          <p:nvPr>
            <p:ph type="title"/>
          </p:nvPr>
        </p:nvSpPr>
        <p:spPr/>
        <p:txBody>
          <a:bodyPr>
            <a:normAutofit/>
          </a:bodyPr>
          <a:lstStyle/>
          <a:p>
            <a:r>
              <a:rPr lang="en-US" sz="4400" b="1" dirty="0">
                <a:latin typeface="Arial" panose="020B0604020202020204" pitchFamily="34" charset="0"/>
                <a:cs typeface="Arial" panose="020B0604020202020204" pitchFamily="34" charset="0"/>
              </a:rPr>
              <a:t>Discussion Points – Learning Check 1.2</a:t>
            </a:r>
            <a:endParaRPr lang="en-US" sz="4400" dirty="0"/>
          </a:p>
        </p:txBody>
      </p:sp>
      <p:sp>
        <p:nvSpPr>
          <p:cNvPr id="3" name="Content Placeholder 2">
            <a:extLst>
              <a:ext uri="{FF2B5EF4-FFF2-40B4-BE49-F238E27FC236}">
                <a16:creationId xmlns:a16="http://schemas.microsoft.com/office/drawing/2014/main" id="{4EA2254F-910E-D37E-B90C-6EC144E892DB}"/>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Learning Check ( LC1.2):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Loading Packages: Errors and Success</a:t>
            </a:r>
          </a:p>
          <a:p>
            <a:pPr lvl="1"/>
            <a:r>
              <a:rPr lang="en-US" sz="2400" b="0" i="0" dirty="0">
                <a:solidFill>
                  <a:srgbClr val="333333"/>
                </a:solidFill>
                <a:effectLst/>
                <a:latin typeface="Arial" panose="020B0604020202020204" pitchFamily="34" charset="0"/>
                <a:cs typeface="Arial" panose="020B0604020202020204" pitchFamily="34" charset="0"/>
              </a:rPr>
              <a:t>“Load” the </a:t>
            </a:r>
            <a:r>
              <a:rPr lang="en-US" sz="2400" dirty="0" err="1">
                <a:latin typeface="Arial" panose="020B0604020202020204" pitchFamily="34" charset="0"/>
                <a:cs typeface="Arial" panose="020B0604020202020204" pitchFamily="34" charset="0"/>
              </a:rPr>
              <a:t>dplyr</a:t>
            </a:r>
            <a:r>
              <a:rPr lang="en-US" sz="2400" b="0" i="0" dirty="0">
                <a:solidFill>
                  <a:srgbClr val="333333"/>
                </a:solidFill>
                <a:effectLst/>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nycflights13</a:t>
            </a:r>
            <a:r>
              <a:rPr lang="en-US" sz="2400" b="0" i="0" dirty="0">
                <a:solidFill>
                  <a:srgbClr val="333333"/>
                </a:solidFill>
                <a:effectLst/>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knitr</a:t>
            </a:r>
            <a:endParaRPr lang="en-US" sz="2400" dirty="0">
              <a:latin typeface="Arial" panose="020B0604020202020204" pitchFamily="34" charset="0"/>
              <a:cs typeface="Arial" panose="020B0604020202020204" pitchFamily="34" charset="0"/>
            </a:endParaRPr>
          </a:p>
          <a:p>
            <a:pPr marL="342900" lvl="1"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If any errors in the loading of the other packages. Review how Learning Check 1 was handled.</a:t>
            </a:r>
          </a:p>
        </p:txBody>
      </p:sp>
      <p:sp>
        <p:nvSpPr>
          <p:cNvPr id="4" name="Date Placeholder 3">
            <a:extLst>
              <a:ext uri="{FF2B5EF4-FFF2-40B4-BE49-F238E27FC236}">
                <a16:creationId xmlns:a16="http://schemas.microsoft.com/office/drawing/2014/main" id="{9AF4BB92-F6AD-DCCE-6B1D-7F127CE9993B}"/>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46080CA7-DEA5-A22F-F7E0-ED2F31089915}"/>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50</a:t>
            </a:fld>
            <a:endParaRPr lang="en-US" spc="-10" dirty="0"/>
          </a:p>
        </p:txBody>
      </p:sp>
    </p:spTree>
    <p:extLst>
      <p:ext uri="{BB962C8B-B14F-4D97-AF65-F5344CB8AC3E}">
        <p14:creationId xmlns:p14="http://schemas.microsoft.com/office/powerpoint/2010/main" val="1820632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DB2F3-E41E-831E-6915-7744E8506BBC}"/>
              </a:ext>
            </a:extLst>
          </p:cNvPr>
          <p:cNvSpPr>
            <a:spLocks noGrp="1"/>
          </p:cNvSpPr>
          <p:nvPr>
            <p:ph type="title"/>
          </p:nvPr>
        </p:nvSpPr>
        <p:spPr/>
        <p:txBody>
          <a:bodyPr>
            <a:normAutofit/>
          </a:bodyPr>
          <a:lstStyle/>
          <a:p>
            <a:r>
              <a:rPr lang="en-US" sz="4400" b="1" i="0" dirty="0">
                <a:solidFill>
                  <a:srgbClr val="0C0D0E"/>
                </a:solidFill>
                <a:effectLst/>
                <a:latin typeface="Arial" panose="020B0604020202020204" pitchFamily="34" charset="0"/>
                <a:cs typeface="Arial" panose="020B0604020202020204" pitchFamily="34" charset="0"/>
              </a:rPr>
              <a:t>List functions in a package</a:t>
            </a:r>
            <a:endParaRPr lang="en-US" sz="4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B2FA29D-7625-B0D8-230D-B87D7CA3CE3D}"/>
              </a:ext>
            </a:extLst>
          </p:cNvPr>
          <p:cNvSpPr>
            <a:spLocks noGrp="1"/>
          </p:cNvSpPr>
          <p:nvPr>
            <p:ph idx="1"/>
          </p:nvPr>
        </p:nvSpPr>
        <p:spPr>
          <a:xfrm>
            <a:off x="628650" y="1847851"/>
            <a:ext cx="7886700" cy="895349"/>
          </a:xfrm>
        </p:spPr>
        <p:txBody>
          <a:bodyPr/>
          <a:lstStyle/>
          <a:p>
            <a:pPr marL="0" indent="0">
              <a:buNone/>
            </a:pPr>
            <a:r>
              <a:rPr lang="en-US" dirty="0"/>
              <a:t>&gt; </a:t>
            </a:r>
            <a:r>
              <a:rPr lang="en-US" dirty="0">
                <a:solidFill>
                  <a:schemeClr val="accent1"/>
                </a:solidFill>
              </a:rPr>
              <a:t>ls("</a:t>
            </a:r>
            <a:r>
              <a:rPr lang="en-US" dirty="0" err="1">
                <a:solidFill>
                  <a:schemeClr val="accent1"/>
                </a:solidFill>
              </a:rPr>
              <a:t>package:dplyr</a:t>
            </a:r>
            <a:r>
              <a:rPr lang="en-US" dirty="0">
                <a:solidFill>
                  <a:schemeClr val="accent1"/>
                </a:solidFill>
              </a:rPr>
              <a:t>")</a:t>
            </a:r>
          </a:p>
        </p:txBody>
      </p:sp>
      <p:sp>
        <p:nvSpPr>
          <p:cNvPr id="4" name="Date Placeholder 3">
            <a:extLst>
              <a:ext uri="{FF2B5EF4-FFF2-40B4-BE49-F238E27FC236}">
                <a16:creationId xmlns:a16="http://schemas.microsoft.com/office/drawing/2014/main" id="{AB46A1BC-98D4-D647-752B-40C78D552FB5}"/>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2CC6C2E9-C0B4-493F-FAD4-F9AA33AF1376}"/>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51</a:t>
            </a:fld>
            <a:endParaRPr lang="en-US" spc="-10" dirty="0"/>
          </a:p>
        </p:txBody>
      </p:sp>
      <p:pic>
        <p:nvPicPr>
          <p:cNvPr id="7" name="Picture 6">
            <a:extLst>
              <a:ext uri="{FF2B5EF4-FFF2-40B4-BE49-F238E27FC236}">
                <a16:creationId xmlns:a16="http://schemas.microsoft.com/office/drawing/2014/main" id="{2ED08110-F345-EFC7-3699-F7AE117E11B0}"/>
              </a:ext>
            </a:extLst>
          </p:cNvPr>
          <p:cNvPicPr>
            <a:picLocks noChangeAspect="1"/>
          </p:cNvPicPr>
          <p:nvPr/>
        </p:nvPicPr>
        <p:blipFill>
          <a:blip r:embed="rId2"/>
          <a:stretch>
            <a:fillRect/>
          </a:stretch>
        </p:blipFill>
        <p:spPr>
          <a:xfrm>
            <a:off x="685800" y="2743200"/>
            <a:ext cx="7772400" cy="3244305"/>
          </a:xfrm>
          <a:prstGeom prst="rect">
            <a:avLst/>
          </a:prstGeom>
        </p:spPr>
      </p:pic>
    </p:spTree>
    <p:extLst>
      <p:ext uri="{BB962C8B-B14F-4D97-AF65-F5344CB8AC3E}">
        <p14:creationId xmlns:p14="http://schemas.microsoft.com/office/powerpoint/2010/main" val="819733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EEF7759-2217-7FB9-98E8-F7F9B12A9CC7}"/>
              </a:ext>
            </a:extLst>
          </p:cNvPr>
          <p:cNvGrpSpPr/>
          <p:nvPr/>
        </p:nvGrpSpPr>
        <p:grpSpPr>
          <a:xfrm>
            <a:off x="642937" y="2871561"/>
            <a:ext cx="7772400" cy="3667352"/>
            <a:chOff x="628650" y="2497136"/>
            <a:chExt cx="7772400" cy="3667352"/>
          </a:xfrm>
        </p:grpSpPr>
        <p:pic>
          <p:nvPicPr>
            <p:cNvPr id="6" name="Picture 5">
              <a:extLst>
                <a:ext uri="{FF2B5EF4-FFF2-40B4-BE49-F238E27FC236}">
                  <a16:creationId xmlns:a16="http://schemas.microsoft.com/office/drawing/2014/main" id="{E64F6F6A-114D-A55B-F92F-6D0AC9AF6156}"/>
                </a:ext>
              </a:extLst>
            </p:cNvPr>
            <p:cNvPicPr>
              <a:picLocks noChangeAspect="1"/>
            </p:cNvPicPr>
            <p:nvPr/>
          </p:nvPicPr>
          <p:blipFill>
            <a:blip r:embed="rId3"/>
            <a:stretch>
              <a:fillRect/>
            </a:stretch>
          </p:blipFill>
          <p:spPr>
            <a:xfrm>
              <a:off x="628650" y="2497136"/>
              <a:ext cx="7772400" cy="3667352"/>
            </a:xfrm>
            <a:prstGeom prst="rect">
              <a:avLst/>
            </a:prstGeom>
          </p:spPr>
        </p:pic>
        <p:sp>
          <p:nvSpPr>
            <p:cNvPr id="10" name="Rectangle 9">
              <a:extLst>
                <a:ext uri="{FF2B5EF4-FFF2-40B4-BE49-F238E27FC236}">
                  <a16:creationId xmlns:a16="http://schemas.microsoft.com/office/drawing/2014/main" id="{2E31D466-5934-EB47-8AF4-9BDF2AFD5F52}"/>
                </a:ext>
              </a:extLst>
            </p:cNvPr>
            <p:cNvSpPr/>
            <p:nvPr/>
          </p:nvSpPr>
          <p:spPr>
            <a:xfrm>
              <a:off x="762000" y="5532213"/>
              <a:ext cx="1752600"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0EAEEA1-A1DE-13FA-897F-20F31DD6C514}"/>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Help Files: Check Functions in a Package</a:t>
            </a:r>
          </a:p>
        </p:txBody>
      </p:sp>
      <p:sp>
        <p:nvSpPr>
          <p:cNvPr id="3" name="Content Placeholder 2">
            <a:extLst>
              <a:ext uri="{FF2B5EF4-FFF2-40B4-BE49-F238E27FC236}">
                <a16:creationId xmlns:a16="http://schemas.microsoft.com/office/drawing/2014/main" id="{767DB064-20B2-884A-1FC9-8854322AA34C}"/>
              </a:ext>
            </a:extLst>
          </p:cNvPr>
          <p:cNvSpPr>
            <a:spLocks noGrp="1"/>
          </p:cNvSpPr>
          <p:nvPr>
            <p:ph idx="1"/>
          </p:nvPr>
        </p:nvSpPr>
        <p:spPr>
          <a:xfrm>
            <a:off x="476250" y="1721530"/>
            <a:ext cx="8667750" cy="536575"/>
          </a:xfrm>
        </p:spPr>
        <p:txBody>
          <a:bodyPr>
            <a:noAutofit/>
          </a:bodyPr>
          <a:lstStyle/>
          <a:p>
            <a:r>
              <a:rPr lang="en-US" sz="2000" b="0" i="0" dirty="0">
                <a:solidFill>
                  <a:srgbClr val="333333"/>
                </a:solidFill>
                <a:effectLst/>
                <a:latin typeface="Arial" panose="020B0604020202020204" pitchFamily="34" charset="0"/>
                <a:cs typeface="Arial" panose="020B0604020202020204" pitchFamily="34" charset="0"/>
              </a:rPr>
              <a:t>Another nice feature of R is help files, which provide documentation for various</a:t>
            </a:r>
            <a:r>
              <a:rPr lang="en-US" sz="2000" b="1" i="0" dirty="0">
                <a:solidFill>
                  <a:srgbClr val="333333"/>
                </a:solidFill>
                <a:effectLst/>
                <a:latin typeface="Arial" panose="020B0604020202020204" pitchFamily="34" charset="0"/>
                <a:cs typeface="Arial" panose="020B0604020202020204" pitchFamily="34" charset="0"/>
              </a:rPr>
              <a:t> packages</a:t>
            </a:r>
            <a:r>
              <a:rPr lang="en-US" sz="2000" b="0" i="0" dirty="0">
                <a:solidFill>
                  <a:srgbClr val="333333"/>
                </a:solidFill>
                <a:effectLst/>
                <a:latin typeface="Arial" panose="020B0604020202020204" pitchFamily="34" charset="0"/>
                <a:cs typeface="Arial" panose="020B0604020202020204" pitchFamily="34" charset="0"/>
              </a:rPr>
              <a:t>, functions, and datasets. </a:t>
            </a:r>
            <a:endParaRPr lang="en-US" sz="2000" dirty="0">
              <a:solidFill>
                <a:schemeClr val="accent1"/>
              </a:solidFill>
              <a:latin typeface="Arial" panose="020B0604020202020204" pitchFamily="34" charset="0"/>
              <a:cs typeface="Arial" panose="020B0604020202020204" pitchFamily="34" charset="0"/>
            </a:endParaRPr>
          </a:p>
          <a:p>
            <a:r>
              <a:rPr lang="en-US" sz="2000" dirty="0">
                <a:solidFill>
                  <a:schemeClr val="accent1"/>
                </a:solidFill>
                <a:latin typeface="Arial" panose="020B0604020202020204" pitchFamily="34" charset="0"/>
                <a:cs typeface="Arial" panose="020B0604020202020204" pitchFamily="34" charset="0"/>
              </a:rPr>
              <a:t>help </a:t>
            </a:r>
            <a:r>
              <a:rPr lang="en-US" sz="2000" dirty="0">
                <a:solidFill>
                  <a:schemeClr val="accent1"/>
                </a:solidFill>
                <a:effectLst/>
                <a:latin typeface="Arial" panose="020B0604020202020204" pitchFamily="34" charset="0"/>
                <a:cs typeface="Arial" panose="020B0604020202020204" pitchFamily="34" charset="0"/>
              </a:rPr>
              <a:t>(</a:t>
            </a:r>
            <a:r>
              <a:rPr lang="en-US" sz="2000" dirty="0">
                <a:solidFill>
                  <a:schemeClr val="accent1"/>
                </a:solidFill>
                <a:latin typeface="Arial" panose="020B0604020202020204" pitchFamily="34" charset="0"/>
                <a:cs typeface="Arial" panose="020B0604020202020204" pitchFamily="34" charset="0"/>
              </a:rPr>
              <a:t>package </a:t>
            </a:r>
            <a:r>
              <a:rPr lang="en-US" sz="2000" dirty="0">
                <a:solidFill>
                  <a:schemeClr val="accent1"/>
                </a:solidFill>
                <a:effectLst/>
                <a:latin typeface="Arial" panose="020B0604020202020204" pitchFamily="34" charset="0"/>
                <a:cs typeface="Arial" panose="020B0604020202020204" pitchFamily="34" charset="0"/>
              </a:rPr>
              <a:t>=</a:t>
            </a:r>
            <a:r>
              <a:rPr lang="en-US" sz="2000" dirty="0">
                <a:solidFill>
                  <a:schemeClr val="accent1"/>
                </a:solidFill>
                <a:latin typeface="Arial" panose="020B0604020202020204" pitchFamily="34" charset="0"/>
                <a:cs typeface="Arial" panose="020B0604020202020204" pitchFamily="34" charset="0"/>
              </a:rPr>
              <a:t> </a:t>
            </a:r>
            <a:r>
              <a:rPr lang="en-US" sz="2000" dirty="0" err="1">
                <a:solidFill>
                  <a:schemeClr val="accent1"/>
                </a:solidFill>
                <a:latin typeface="Arial" panose="020B0604020202020204" pitchFamily="34" charset="0"/>
                <a:cs typeface="Arial" panose="020B0604020202020204" pitchFamily="34" charset="0"/>
              </a:rPr>
              <a:t>dplyr</a:t>
            </a:r>
            <a:r>
              <a:rPr lang="en-US" sz="2000" dirty="0">
                <a:solidFill>
                  <a:schemeClr val="accent1"/>
                </a:solidFill>
                <a:effectLst/>
                <a:latin typeface="Arial" panose="020B0604020202020204" pitchFamily="34" charset="0"/>
                <a:cs typeface="Arial" panose="020B0604020202020204" pitchFamily="34" charset="0"/>
              </a:rPr>
              <a:t>)</a:t>
            </a:r>
            <a:r>
              <a:rPr lang="en-US" sz="2000" dirty="0">
                <a:solidFill>
                  <a:schemeClr val="accent1"/>
                </a:solidFill>
                <a:latin typeface="Arial" panose="020B0604020202020204" pitchFamily="34" charset="0"/>
                <a:cs typeface="Arial" panose="020B0604020202020204" pitchFamily="34" charset="0"/>
              </a:rPr>
              <a:t>  or help </a:t>
            </a:r>
            <a:r>
              <a:rPr lang="en-US" sz="2000" dirty="0">
                <a:solidFill>
                  <a:schemeClr val="accent1"/>
                </a:solidFill>
                <a:effectLst/>
                <a:latin typeface="Arial" panose="020B0604020202020204" pitchFamily="34" charset="0"/>
                <a:cs typeface="Arial" panose="020B0604020202020204" pitchFamily="34" charset="0"/>
              </a:rPr>
              <a:t>(</a:t>
            </a:r>
            <a:r>
              <a:rPr lang="en-US" sz="2000" dirty="0">
                <a:solidFill>
                  <a:schemeClr val="accent1"/>
                </a:solidFill>
                <a:latin typeface="Arial" panose="020B0604020202020204" pitchFamily="34" charset="0"/>
                <a:cs typeface="Arial" panose="020B0604020202020204" pitchFamily="34" charset="0"/>
              </a:rPr>
              <a:t>package </a:t>
            </a:r>
            <a:r>
              <a:rPr lang="en-US" sz="2000" dirty="0">
                <a:solidFill>
                  <a:schemeClr val="accent1"/>
                </a:solidFill>
                <a:effectLst/>
                <a:latin typeface="Arial" panose="020B0604020202020204" pitchFamily="34" charset="0"/>
                <a:cs typeface="Arial" panose="020B0604020202020204" pitchFamily="34" charset="0"/>
              </a:rPr>
              <a:t>=</a:t>
            </a:r>
            <a:r>
              <a:rPr lang="en-US" sz="2000" dirty="0">
                <a:solidFill>
                  <a:schemeClr val="accent1"/>
                </a:solidFill>
                <a:latin typeface="Arial" panose="020B0604020202020204" pitchFamily="34" charset="0"/>
                <a:cs typeface="Arial" panose="020B0604020202020204" pitchFamily="34" charset="0"/>
              </a:rPr>
              <a:t> “</a:t>
            </a:r>
            <a:r>
              <a:rPr lang="en-US" sz="2000" dirty="0" err="1">
                <a:solidFill>
                  <a:schemeClr val="accent1"/>
                </a:solidFill>
                <a:latin typeface="Arial" panose="020B0604020202020204" pitchFamily="34" charset="0"/>
                <a:cs typeface="Arial" panose="020B0604020202020204" pitchFamily="34" charset="0"/>
              </a:rPr>
              <a:t>dplyr</a:t>
            </a:r>
            <a:r>
              <a:rPr lang="en-US" sz="2000" dirty="0">
                <a:solidFill>
                  <a:schemeClr val="accent1"/>
                </a:solidFill>
                <a:latin typeface="Arial" panose="020B0604020202020204" pitchFamily="34" charset="0"/>
                <a:cs typeface="Arial" panose="020B0604020202020204" pitchFamily="34" charset="0"/>
              </a:rPr>
              <a:t>”</a:t>
            </a:r>
            <a:r>
              <a:rPr lang="en-US" sz="2000" dirty="0">
                <a:solidFill>
                  <a:schemeClr val="accent1"/>
                </a:solidFill>
                <a:effectLst/>
                <a:latin typeface="Arial" panose="020B0604020202020204" pitchFamily="34" charset="0"/>
                <a:cs typeface="Arial" panose="020B0604020202020204" pitchFamily="34" charset="0"/>
              </a:rPr>
              <a:t>)</a:t>
            </a:r>
            <a:r>
              <a:rPr lang="en-US" sz="2000" dirty="0">
                <a:solidFill>
                  <a:schemeClr val="accent1"/>
                </a:solidFill>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13EB4229-9807-8654-B5EE-19DA0C52F784}"/>
              </a:ext>
            </a:extLst>
          </p:cNvPr>
          <p:cNvSpPr>
            <a:spLocks noGrp="1"/>
          </p:cNvSpPr>
          <p:nvPr>
            <p:ph type="dt" sz="half" idx="10"/>
          </p:nvPr>
        </p:nvSpPr>
        <p:spPr>
          <a:xfrm>
            <a:off x="0" y="6538913"/>
            <a:ext cx="2057400" cy="365125"/>
          </a:xfrm>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4ACC4899-CCD0-B079-43C6-391392B31CF1}"/>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52</a:t>
            </a:fld>
            <a:endParaRPr lang="en-US" spc="-10" dirty="0"/>
          </a:p>
        </p:txBody>
      </p:sp>
      <p:cxnSp>
        <p:nvCxnSpPr>
          <p:cNvPr id="8" name="Straight Arrow Connector 7">
            <a:extLst>
              <a:ext uri="{FF2B5EF4-FFF2-40B4-BE49-F238E27FC236}">
                <a16:creationId xmlns:a16="http://schemas.microsoft.com/office/drawing/2014/main" id="{CA60AB7A-F48C-71A2-1D02-B071FA991171}"/>
              </a:ext>
            </a:extLst>
          </p:cNvPr>
          <p:cNvCxnSpPr>
            <a:cxnSpLocks/>
          </p:cNvCxnSpPr>
          <p:nvPr/>
        </p:nvCxnSpPr>
        <p:spPr>
          <a:xfrm flipH="1">
            <a:off x="1905000" y="5943600"/>
            <a:ext cx="76200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482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99A80-25DD-EC8B-B20E-3EC1199294B7}"/>
              </a:ext>
            </a:extLst>
          </p:cNvPr>
          <p:cNvSpPr>
            <a:spLocks noGrp="1"/>
          </p:cNvSpPr>
          <p:nvPr>
            <p:ph type="title"/>
          </p:nvPr>
        </p:nvSpPr>
        <p:spPr>
          <a:xfrm>
            <a:off x="428625" y="301624"/>
            <a:ext cx="8686800" cy="1325563"/>
          </a:xfrm>
        </p:spPr>
        <p:txBody>
          <a:bodyPr>
            <a:normAutofit/>
          </a:bodyPr>
          <a:lstStyle/>
          <a:p>
            <a:r>
              <a:rPr lang="en-US" b="1" dirty="0">
                <a:latin typeface="Arial" panose="020B0604020202020204" pitchFamily="34" charset="0"/>
                <a:cs typeface="Arial" panose="020B0604020202020204" pitchFamily="34" charset="0"/>
              </a:rPr>
              <a:t>Help Files: </a:t>
            </a:r>
            <a:br>
              <a:rPr lang="en-US"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Find documentation about a </a:t>
            </a:r>
            <a:r>
              <a:rPr lang="en-US" sz="2700" b="1" i="0" dirty="0">
                <a:solidFill>
                  <a:srgbClr val="333333"/>
                </a:solidFill>
                <a:effectLst/>
                <a:latin typeface="Arial" panose="020B0604020202020204" pitchFamily="34" charset="0"/>
                <a:cs typeface="Arial" panose="020B0604020202020204" pitchFamily="34" charset="0"/>
              </a:rPr>
              <a:t>function or data frame </a:t>
            </a:r>
            <a:endParaRPr lang="en-US" sz="2700" b="1" dirty="0"/>
          </a:p>
        </p:txBody>
      </p:sp>
      <p:sp>
        <p:nvSpPr>
          <p:cNvPr id="3" name="Content Placeholder 2">
            <a:extLst>
              <a:ext uri="{FF2B5EF4-FFF2-40B4-BE49-F238E27FC236}">
                <a16:creationId xmlns:a16="http://schemas.microsoft.com/office/drawing/2014/main" id="{8D74C04A-86F9-B2A3-BB2A-E4886446D284}"/>
              </a:ext>
            </a:extLst>
          </p:cNvPr>
          <p:cNvSpPr>
            <a:spLocks noGrp="1"/>
          </p:cNvSpPr>
          <p:nvPr>
            <p:ph idx="1"/>
          </p:nvPr>
        </p:nvSpPr>
        <p:spPr/>
        <p:txBody>
          <a:bodyPr/>
          <a:lstStyle/>
          <a:p>
            <a:r>
              <a:rPr lang="en-US" b="0" i="0" dirty="0">
                <a:solidFill>
                  <a:srgbClr val="333333"/>
                </a:solidFill>
                <a:effectLst/>
                <a:latin typeface="Arial" panose="020B0604020202020204" pitchFamily="34" charset="0"/>
                <a:cs typeface="Arial" panose="020B0604020202020204" pitchFamily="34" charset="0"/>
              </a:rPr>
              <a:t>You can bring up help files by adding a </a:t>
            </a:r>
            <a:r>
              <a:rPr lang="en-US" b="1" i="1" dirty="0">
                <a:solidFill>
                  <a:schemeClr val="accent1"/>
                </a:solidFill>
                <a:latin typeface="Arial" panose="020B0604020202020204" pitchFamily="34" charset="0"/>
                <a:cs typeface="Arial" panose="020B0604020202020204" pitchFamily="34" charset="0"/>
              </a:rPr>
              <a:t>?</a:t>
            </a:r>
            <a:r>
              <a:rPr lang="en-US" b="0" i="0" dirty="0">
                <a:solidFill>
                  <a:srgbClr val="333333"/>
                </a:solidFill>
                <a:effectLst/>
                <a:latin typeface="Arial" panose="020B0604020202020204" pitchFamily="34" charset="0"/>
                <a:cs typeface="Arial" panose="020B0604020202020204" pitchFamily="34" charset="0"/>
              </a:rPr>
              <a:t> before the name of a function or data frame and then run this in the console. </a:t>
            </a:r>
          </a:p>
          <a:p>
            <a:endParaRPr lang="en-US" dirty="0">
              <a:solidFill>
                <a:srgbClr val="333333"/>
              </a:solidFill>
              <a:latin typeface="Arial" panose="020B0604020202020204" pitchFamily="34" charset="0"/>
              <a:cs typeface="Arial" panose="020B0604020202020204" pitchFamily="34" charset="0"/>
            </a:endParaRPr>
          </a:p>
          <a:p>
            <a:pPr marL="0" indent="0">
              <a:buNone/>
            </a:pPr>
            <a:r>
              <a:rPr lang="en-US" i="1" dirty="0">
                <a:solidFill>
                  <a:schemeClr val="accent1"/>
                </a:solidFill>
                <a:latin typeface="Helvetica Neue" panose="02000503000000020004" pitchFamily="2" charset="0"/>
              </a:rPr>
              <a:t>&gt; help(flights)</a:t>
            </a:r>
          </a:p>
          <a:p>
            <a:pPr marL="0" indent="0">
              <a:buNone/>
            </a:pPr>
            <a:endParaRPr lang="en-US" i="1" dirty="0">
              <a:solidFill>
                <a:schemeClr val="accent1"/>
              </a:solidFill>
              <a:latin typeface="Helvetica Neue" panose="02000503000000020004" pitchFamily="2" charset="0"/>
            </a:endParaRPr>
          </a:p>
          <a:p>
            <a:pPr marL="0" indent="0">
              <a:buNone/>
            </a:pPr>
            <a:r>
              <a:rPr lang="en-US" i="1" dirty="0">
                <a:solidFill>
                  <a:schemeClr val="accent1"/>
                </a:solidFill>
                <a:latin typeface="Helvetica Neue" panose="02000503000000020004" pitchFamily="2" charset="0"/>
              </a:rPr>
              <a:t>&gt;?flights</a:t>
            </a:r>
          </a:p>
          <a:p>
            <a:pPr>
              <a:buFont typeface="Wingdings" pitchFamily="2" charset="2"/>
              <a:buChar char="Ø"/>
            </a:pPr>
            <a:endParaRPr lang="en-US" dirty="0">
              <a:solidFill>
                <a:srgbClr val="333333"/>
              </a:solidFill>
              <a:latin typeface="Helvetica Neue" panose="02000503000000020004" pitchFamily="2" charset="0"/>
            </a:endParaRPr>
          </a:p>
          <a:p>
            <a:pPr>
              <a:buFont typeface="Wingdings" pitchFamily="2" charset="2"/>
              <a:buChar char="Ø"/>
            </a:pPr>
            <a:endParaRPr lang="en-US" dirty="0">
              <a:solidFill>
                <a:srgbClr val="333333"/>
              </a:solidFill>
              <a:latin typeface="Helvetica Neue" panose="02000503000000020004" pitchFamily="2" charset="0"/>
            </a:endParaRPr>
          </a:p>
          <a:p>
            <a:endParaRPr lang="en-US" dirty="0"/>
          </a:p>
        </p:txBody>
      </p:sp>
      <p:sp>
        <p:nvSpPr>
          <p:cNvPr id="4" name="Date Placeholder 3">
            <a:extLst>
              <a:ext uri="{FF2B5EF4-FFF2-40B4-BE49-F238E27FC236}">
                <a16:creationId xmlns:a16="http://schemas.microsoft.com/office/drawing/2014/main" id="{2F3AD399-1D73-7617-F61D-4F0D193F6099}"/>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52206741-7C69-B247-3F32-57A6C0A93ED3}"/>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53</a:t>
            </a:fld>
            <a:endParaRPr lang="en-US" spc="-10" dirty="0"/>
          </a:p>
        </p:txBody>
      </p:sp>
    </p:spTree>
    <p:extLst>
      <p:ext uri="{BB962C8B-B14F-4D97-AF65-F5344CB8AC3E}">
        <p14:creationId xmlns:p14="http://schemas.microsoft.com/office/powerpoint/2010/main" val="240640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28C0-BF1A-E348-D203-406E6DD307F0}"/>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Section 1.4 : Random Questions</a:t>
            </a:r>
          </a:p>
        </p:txBody>
      </p:sp>
      <p:sp>
        <p:nvSpPr>
          <p:cNvPr id="3" name="Content Placeholder 2">
            <a:extLst>
              <a:ext uri="{FF2B5EF4-FFF2-40B4-BE49-F238E27FC236}">
                <a16:creationId xmlns:a16="http://schemas.microsoft.com/office/drawing/2014/main" id="{FE86673A-EBA3-F3DA-0881-57902FB858CB}"/>
              </a:ext>
            </a:extLst>
          </p:cNvPr>
          <p:cNvSpPr>
            <a:spLocks noGrp="1"/>
          </p:cNvSpPr>
          <p:nvPr>
            <p:ph idx="1"/>
          </p:nvPr>
        </p:nvSpPr>
        <p:spPr/>
        <p:txBody>
          <a:bodyPr>
            <a:normAutofit/>
          </a:bodyPr>
          <a:lstStyle/>
          <a:p>
            <a:pPr algn="just"/>
            <a:r>
              <a:rPr lang="en-US" sz="2400" dirty="0">
                <a:latin typeface="Arial" panose="020B0604020202020204" pitchFamily="34" charset="0"/>
                <a:cs typeface="Arial" panose="020B0604020202020204" pitchFamily="34" charset="0"/>
              </a:rPr>
              <a:t>What is data frame?</a:t>
            </a:r>
          </a:p>
          <a:p>
            <a:pPr lvl="1" algn="just"/>
            <a:r>
              <a:rPr lang="en-US" sz="2400" b="1" i="1" dirty="0">
                <a:solidFill>
                  <a:srgbClr val="333333"/>
                </a:solidFill>
                <a:effectLst/>
                <a:latin typeface="Arial" panose="020B0604020202020204" pitchFamily="34" charset="0"/>
                <a:cs typeface="Arial" panose="020B0604020202020204" pitchFamily="34" charset="0"/>
              </a:rPr>
              <a:t>Data frames</a:t>
            </a:r>
            <a:r>
              <a:rPr lang="en-US" sz="2400" b="0" i="0" dirty="0">
                <a:solidFill>
                  <a:srgbClr val="333333"/>
                </a:solidFill>
                <a:effectLst/>
                <a:latin typeface="Arial" panose="020B0604020202020204" pitchFamily="34" charset="0"/>
                <a:cs typeface="Arial" panose="020B0604020202020204" pitchFamily="34" charset="0"/>
              </a:rPr>
              <a:t>: rectangular spreadsheets. They are representations of datasets in R where the rows correspond to </a:t>
            </a:r>
            <a:r>
              <a:rPr lang="en-US" sz="2400" b="0" i="1" dirty="0">
                <a:solidFill>
                  <a:srgbClr val="333333"/>
                </a:solidFill>
                <a:effectLst/>
                <a:latin typeface="Arial" panose="020B0604020202020204" pitchFamily="34" charset="0"/>
                <a:cs typeface="Arial" panose="020B0604020202020204" pitchFamily="34" charset="0"/>
              </a:rPr>
              <a:t>observations</a:t>
            </a:r>
            <a:r>
              <a:rPr lang="en-US" sz="2400" b="0" i="0" dirty="0">
                <a:solidFill>
                  <a:srgbClr val="333333"/>
                </a:solidFill>
                <a:effectLst/>
                <a:latin typeface="Arial" panose="020B0604020202020204" pitchFamily="34" charset="0"/>
                <a:cs typeface="Arial" panose="020B0604020202020204" pitchFamily="34" charset="0"/>
              </a:rPr>
              <a:t> and the columns correspond to </a:t>
            </a:r>
            <a:r>
              <a:rPr lang="en-US" sz="2400" b="0" i="1" dirty="0">
                <a:solidFill>
                  <a:srgbClr val="333333"/>
                </a:solidFill>
                <a:effectLst/>
                <a:latin typeface="Arial" panose="020B0604020202020204" pitchFamily="34" charset="0"/>
                <a:cs typeface="Arial" panose="020B0604020202020204" pitchFamily="34" charset="0"/>
              </a:rPr>
              <a:t>variables</a:t>
            </a:r>
            <a:r>
              <a:rPr lang="en-US" sz="2400" b="0" i="0" dirty="0">
                <a:solidFill>
                  <a:srgbClr val="333333"/>
                </a:solidFill>
                <a:effectLst/>
                <a:latin typeface="Arial" panose="020B0604020202020204" pitchFamily="34" charset="0"/>
                <a:cs typeface="Arial" panose="020B0604020202020204" pitchFamily="34" charset="0"/>
              </a:rPr>
              <a:t> that describe the observations.</a:t>
            </a:r>
            <a:endParaRPr lang="en-US" sz="2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232ED74F-CF90-E861-49AC-E25588526CA7}"/>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A4167074-FEAF-863D-ED8F-1679CC95A42D}"/>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54</a:t>
            </a:fld>
            <a:endParaRPr lang="en-US" spc="-10" dirty="0"/>
          </a:p>
        </p:txBody>
      </p:sp>
    </p:spTree>
    <p:extLst>
      <p:ext uri="{BB962C8B-B14F-4D97-AF65-F5344CB8AC3E}">
        <p14:creationId xmlns:p14="http://schemas.microsoft.com/office/powerpoint/2010/main" val="1133084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31D4-F3AD-65C0-BEA0-A52D9460DE25}"/>
              </a:ext>
            </a:extLst>
          </p:cNvPr>
          <p:cNvSpPr>
            <a:spLocks noGrp="1"/>
          </p:cNvSpPr>
          <p:nvPr>
            <p:ph type="title"/>
          </p:nvPr>
        </p:nvSpPr>
        <p:spPr/>
        <p:txBody>
          <a:bodyPr>
            <a:normAutofit fontScale="90000"/>
          </a:bodyPr>
          <a:lstStyle/>
          <a:p>
            <a:r>
              <a:rPr lang="en-US" sz="4800" b="1" dirty="0">
                <a:latin typeface="Arial" panose="020B0604020202020204" pitchFamily="34" charset="0"/>
                <a:cs typeface="Arial" panose="020B0604020202020204" pitchFamily="34" charset="0"/>
              </a:rPr>
              <a:t>1.4.1: nycflights Data Frame</a:t>
            </a:r>
          </a:p>
        </p:txBody>
      </p:sp>
      <p:sp>
        <p:nvSpPr>
          <p:cNvPr id="3" name="Content Placeholder 2">
            <a:extLst>
              <a:ext uri="{FF2B5EF4-FFF2-40B4-BE49-F238E27FC236}">
                <a16:creationId xmlns:a16="http://schemas.microsoft.com/office/drawing/2014/main" id="{CC59F82F-D24D-BC7B-D25C-DB88FBA2BBFB}"/>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333333"/>
                </a:solidFill>
                <a:effectLst/>
                <a:latin typeface="Helvetica Neue" panose="02000503000000020004" pitchFamily="2" charset="0"/>
              </a:rPr>
              <a:t>flights: </a:t>
            </a:r>
            <a:r>
              <a:rPr lang="en-US" b="0" i="0" dirty="0">
                <a:solidFill>
                  <a:srgbClr val="333333"/>
                </a:solidFill>
                <a:effectLst/>
                <a:latin typeface="Helvetica Neue" panose="02000503000000020004" pitchFamily="2" charset="0"/>
              </a:rPr>
              <a:t>Information on all 336,776 flights.</a:t>
            </a:r>
          </a:p>
          <a:p>
            <a:pPr algn="l">
              <a:buFont typeface="Arial" panose="020B0604020202020204" pitchFamily="34" charset="0"/>
              <a:buChar char="•"/>
            </a:pPr>
            <a:r>
              <a:rPr lang="en-US" b="1" i="0" dirty="0">
                <a:solidFill>
                  <a:srgbClr val="333333"/>
                </a:solidFill>
                <a:effectLst/>
                <a:latin typeface="Helvetica Neue" panose="02000503000000020004" pitchFamily="2" charset="0"/>
              </a:rPr>
              <a:t>airlines</a:t>
            </a:r>
            <a:r>
              <a:rPr lang="en-US" b="0" i="0" dirty="0">
                <a:solidFill>
                  <a:srgbClr val="333333"/>
                </a:solidFill>
                <a:effectLst/>
                <a:latin typeface="Helvetica Neue" panose="02000503000000020004" pitchFamily="2" charset="0"/>
              </a:rPr>
              <a:t>: A table matching airline names and their two-letter International Air Transport Association (IATA) airline codes (also known as carrier codes) for 16 airline companies. For example, “DL” is the two-letter code for Delta.</a:t>
            </a:r>
          </a:p>
          <a:p>
            <a:pPr algn="l">
              <a:buFont typeface="Arial" panose="020B0604020202020204" pitchFamily="34" charset="0"/>
              <a:buChar char="•"/>
            </a:pPr>
            <a:r>
              <a:rPr lang="en-US" b="1" i="0" dirty="0">
                <a:solidFill>
                  <a:srgbClr val="333333"/>
                </a:solidFill>
                <a:effectLst/>
                <a:latin typeface="Helvetica Neue" panose="02000503000000020004" pitchFamily="2" charset="0"/>
              </a:rPr>
              <a:t>planes</a:t>
            </a:r>
            <a:r>
              <a:rPr lang="en-US" b="0" i="0" dirty="0">
                <a:solidFill>
                  <a:srgbClr val="333333"/>
                </a:solidFill>
                <a:effectLst/>
                <a:latin typeface="Helvetica Neue" panose="02000503000000020004" pitchFamily="2" charset="0"/>
              </a:rPr>
              <a:t>: Information about each of the 3,322 physical aircraft used.</a:t>
            </a:r>
          </a:p>
          <a:p>
            <a:pPr algn="l">
              <a:buFont typeface="Arial" panose="020B0604020202020204" pitchFamily="34" charset="0"/>
              <a:buChar char="•"/>
            </a:pPr>
            <a:r>
              <a:rPr lang="en-US" b="1" i="0" dirty="0">
                <a:solidFill>
                  <a:srgbClr val="333333"/>
                </a:solidFill>
                <a:effectLst/>
                <a:latin typeface="Helvetica Neue" panose="02000503000000020004" pitchFamily="2" charset="0"/>
              </a:rPr>
              <a:t>Weather</a:t>
            </a:r>
          </a:p>
          <a:p>
            <a:pPr marL="0" indent="0" algn="l">
              <a:buNone/>
            </a:pPr>
            <a:endParaRPr lang="en-US" b="0" i="0" dirty="0">
              <a:solidFill>
                <a:srgbClr val="333333"/>
              </a:solidFill>
              <a:effectLst/>
              <a:latin typeface="Helvetica Neue" panose="02000503000000020004" pitchFamily="2" charset="0"/>
            </a:endParaRPr>
          </a:p>
          <a:p>
            <a:pPr algn="l">
              <a:buFont typeface="Arial" panose="020B0604020202020204" pitchFamily="34" charset="0"/>
              <a:buChar char="•"/>
            </a:pPr>
            <a:r>
              <a:rPr lang="en-US" b="1" i="0" dirty="0">
                <a:solidFill>
                  <a:srgbClr val="333333"/>
                </a:solidFill>
                <a:effectLst/>
                <a:latin typeface="Helvetica Neue" panose="02000503000000020004" pitchFamily="2" charset="0"/>
              </a:rPr>
              <a:t>airports</a:t>
            </a:r>
          </a:p>
          <a:p>
            <a:endParaRPr lang="en-US" dirty="0"/>
          </a:p>
        </p:txBody>
      </p:sp>
      <p:sp>
        <p:nvSpPr>
          <p:cNvPr id="4" name="Date Placeholder 3">
            <a:extLst>
              <a:ext uri="{FF2B5EF4-FFF2-40B4-BE49-F238E27FC236}">
                <a16:creationId xmlns:a16="http://schemas.microsoft.com/office/drawing/2014/main" id="{57E438D0-C11B-6132-4D0A-F45F23482F10}"/>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972B64FF-CC16-EA86-5D63-8CE170B7C028}"/>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55</a:t>
            </a:fld>
            <a:endParaRPr lang="en-US" spc="-10" dirty="0"/>
          </a:p>
        </p:txBody>
      </p:sp>
    </p:spTree>
    <p:extLst>
      <p:ext uri="{BB962C8B-B14F-4D97-AF65-F5344CB8AC3E}">
        <p14:creationId xmlns:p14="http://schemas.microsoft.com/office/powerpoint/2010/main" val="38720910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068A9-8A43-DEC1-A680-B40710C07745}"/>
              </a:ext>
            </a:extLst>
          </p:cNvPr>
          <p:cNvSpPr>
            <a:spLocks noGrp="1"/>
          </p:cNvSpPr>
          <p:nvPr>
            <p:ph type="title"/>
          </p:nvPr>
        </p:nvSpPr>
        <p:spPr/>
        <p:txBody>
          <a:bodyPr>
            <a:normAutofit/>
          </a:bodyPr>
          <a:lstStyle/>
          <a:p>
            <a:r>
              <a:rPr lang="en-US" sz="4400" b="1" dirty="0">
                <a:latin typeface="Arial" panose="020B0604020202020204" pitchFamily="34" charset="0"/>
                <a:cs typeface="Arial" panose="020B0604020202020204" pitchFamily="34" charset="0"/>
              </a:rPr>
              <a:t>Exploring Data Frames</a:t>
            </a:r>
          </a:p>
        </p:txBody>
      </p:sp>
      <p:sp>
        <p:nvSpPr>
          <p:cNvPr id="3" name="Content Placeholder 2">
            <a:extLst>
              <a:ext uri="{FF2B5EF4-FFF2-40B4-BE49-F238E27FC236}">
                <a16:creationId xmlns:a16="http://schemas.microsoft.com/office/drawing/2014/main" id="{3302B924-27BA-EC39-499D-DDACA6D355C9}"/>
              </a:ext>
            </a:extLst>
          </p:cNvPr>
          <p:cNvSpPr>
            <a:spLocks noGrp="1"/>
          </p:cNvSpPr>
          <p:nvPr>
            <p:ph idx="1"/>
          </p:nvPr>
        </p:nvSpPr>
        <p:spPr>
          <a:xfrm>
            <a:off x="628650" y="1825625"/>
            <a:ext cx="8515350" cy="4351338"/>
          </a:xfrm>
        </p:spPr>
        <p:txBody>
          <a:bodyPr>
            <a:noAutofit/>
          </a:bodyPr>
          <a:lstStyle/>
          <a:p>
            <a:pPr algn="l">
              <a:buFont typeface="+mj-lt"/>
              <a:buAutoNum type="arabicPeriod"/>
            </a:pPr>
            <a:r>
              <a:rPr lang="en-US" sz="2800" b="0" i="0" dirty="0">
                <a:solidFill>
                  <a:srgbClr val="333333"/>
                </a:solidFill>
                <a:effectLst/>
                <a:latin typeface="Helvetica Neue" panose="02000503000000020004" pitchFamily="2" charset="0"/>
              </a:rPr>
              <a:t>Using the </a:t>
            </a:r>
            <a:r>
              <a:rPr lang="en-US" sz="2800" b="1" i="1" dirty="0">
                <a:solidFill>
                  <a:srgbClr val="333333"/>
                </a:solidFill>
                <a:effectLst/>
                <a:latin typeface="Georgia" panose="02040502050405020303" pitchFamily="18" charset="0"/>
              </a:rPr>
              <a:t>View() function</a:t>
            </a:r>
            <a:r>
              <a:rPr lang="en-US" sz="2800" b="0" i="0" dirty="0">
                <a:solidFill>
                  <a:srgbClr val="333333"/>
                </a:solidFill>
                <a:effectLst/>
                <a:latin typeface="Helvetica Neue" panose="02000503000000020004" pitchFamily="2" charset="0"/>
              </a:rPr>
              <a:t>, which brings up RStudio’s built-in data viewer.</a:t>
            </a:r>
          </a:p>
          <a:p>
            <a:pPr algn="l">
              <a:buFont typeface="+mj-lt"/>
              <a:buAutoNum type="arabicPeriod"/>
            </a:pPr>
            <a:r>
              <a:rPr lang="en-US" sz="2800" b="0" i="0" dirty="0">
                <a:solidFill>
                  <a:srgbClr val="333333"/>
                </a:solidFill>
                <a:effectLst/>
                <a:latin typeface="Helvetica Neue" panose="02000503000000020004" pitchFamily="2" charset="0"/>
              </a:rPr>
              <a:t>Using the </a:t>
            </a:r>
            <a:r>
              <a:rPr lang="en-US" sz="2800" b="1" i="1" dirty="0">
                <a:solidFill>
                  <a:srgbClr val="333333"/>
                </a:solidFill>
                <a:effectLst/>
                <a:latin typeface="Georgia" panose="02040502050405020303" pitchFamily="18" charset="0"/>
              </a:rPr>
              <a:t>glimpse() function</a:t>
            </a:r>
            <a:r>
              <a:rPr lang="en-US" sz="2800" b="0" i="0" dirty="0">
                <a:solidFill>
                  <a:srgbClr val="333333"/>
                </a:solidFill>
                <a:effectLst/>
                <a:latin typeface="Helvetica Neue" panose="02000503000000020004" pitchFamily="2" charset="0"/>
              </a:rPr>
              <a:t>, which is included in the </a:t>
            </a:r>
            <a:r>
              <a:rPr lang="en-US" sz="2800" b="0" i="0" dirty="0" err="1">
                <a:solidFill>
                  <a:srgbClr val="333333"/>
                </a:solidFill>
                <a:effectLst/>
                <a:latin typeface="Helvetica Neue" panose="02000503000000020004" pitchFamily="2" charset="0"/>
              </a:rPr>
              <a:t>dplyr</a:t>
            </a:r>
            <a:r>
              <a:rPr lang="en-US" sz="2800" b="0" i="0" dirty="0">
                <a:solidFill>
                  <a:srgbClr val="333333"/>
                </a:solidFill>
                <a:effectLst/>
                <a:latin typeface="Helvetica Neue" panose="02000503000000020004" pitchFamily="2" charset="0"/>
              </a:rPr>
              <a:t> package.</a:t>
            </a:r>
          </a:p>
          <a:p>
            <a:pPr algn="l">
              <a:buFont typeface="+mj-lt"/>
              <a:buAutoNum type="arabicPeriod"/>
            </a:pPr>
            <a:r>
              <a:rPr lang="en-US" sz="2800" b="0" i="0" dirty="0">
                <a:solidFill>
                  <a:srgbClr val="333333"/>
                </a:solidFill>
                <a:effectLst/>
                <a:latin typeface="Helvetica Neue" panose="02000503000000020004" pitchFamily="2" charset="0"/>
              </a:rPr>
              <a:t>Using the </a:t>
            </a:r>
            <a:r>
              <a:rPr lang="en-US" sz="2800" b="1" i="1" dirty="0" err="1">
                <a:solidFill>
                  <a:srgbClr val="333333"/>
                </a:solidFill>
                <a:effectLst/>
                <a:latin typeface="Georgia" panose="02040502050405020303" pitchFamily="18" charset="0"/>
              </a:rPr>
              <a:t>kable</a:t>
            </a:r>
            <a:r>
              <a:rPr lang="en-US" sz="2800" b="1" i="1" dirty="0">
                <a:solidFill>
                  <a:srgbClr val="333333"/>
                </a:solidFill>
                <a:effectLst/>
                <a:latin typeface="Georgia" panose="02040502050405020303" pitchFamily="18" charset="0"/>
              </a:rPr>
              <a:t>() function</a:t>
            </a:r>
            <a:r>
              <a:rPr lang="en-US" sz="2800" b="0" i="0" dirty="0">
                <a:solidFill>
                  <a:srgbClr val="333333"/>
                </a:solidFill>
                <a:effectLst/>
                <a:latin typeface="Helvetica Neue" panose="02000503000000020004" pitchFamily="2" charset="0"/>
              </a:rPr>
              <a:t>, which is included in the </a:t>
            </a:r>
            <a:r>
              <a:rPr lang="en-US" sz="2800" b="0" i="0" dirty="0" err="1">
                <a:solidFill>
                  <a:srgbClr val="333333"/>
                </a:solidFill>
                <a:effectLst/>
                <a:latin typeface="Helvetica Neue" panose="02000503000000020004" pitchFamily="2" charset="0"/>
              </a:rPr>
              <a:t>knitr</a:t>
            </a:r>
            <a:r>
              <a:rPr lang="en-US" sz="2800" b="0" i="0" dirty="0">
                <a:solidFill>
                  <a:srgbClr val="333333"/>
                </a:solidFill>
                <a:effectLst/>
                <a:latin typeface="Helvetica Neue" panose="02000503000000020004" pitchFamily="2" charset="0"/>
              </a:rPr>
              <a:t> package.</a:t>
            </a:r>
          </a:p>
          <a:p>
            <a:pPr algn="l">
              <a:buFont typeface="+mj-lt"/>
              <a:buAutoNum type="arabicPeriod"/>
            </a:pPr>
            <a:r>
              <a:rPr lang="en-US" sz="2800" b="0" i="0" dirty="0">
                <a:solidFill>
                  <a:srgbClr val="333333"/>
                </a:solidFill>
                <a:effectLst/>
                <a:latin typeface="Helvetica Neue" panose="02000503000000020004" pitchFamily="2" charset="0"/>
              </a:rPr>
              <a:t>Using the </a:t>
            </a:r>
            <a:r>
              <a:rPr lang="en-US" sz="2800" b="1" i="1" dirty="0">
                <a:solidFill>
                  <a:srgbClr val="333333"/>
                </a:solidFill>
                <a:effectLst/>
                <a:latin typeface="Helvetica Neue" panose="02000503000000020004" pitchFamily="2" charset="0"/>
              </a:rPr>
              <a:t>$ “extraction operator</a:t>
            </a:r>
            <a:r>
              <a:rPr lang="en-US" sz="2800" b="0" i="0" dirty="0">
                <a:solidFill>
                  <a:srgbClr val="333333"/>
                </a:solidFill>
                <a:effectLst/>
                <a:latin typeface="Helvetica Neue" panose="02000503000000020004" pitchFamily="2" charset="0"/>
              </a:rPr>
              <a:t>,” which is used to view a single variable/column in a data frame.</a:t>
            </a:r>
          </a:p>
          <a:p>
            <a:endParaRPr lang="en-US" sz="2800" dirty="0"/>
          </a:p>
        </p:txBody>
      </p:sp>
      <p:sp>
        <p:nvSpPr>
          <p:cNvPr id="4" name="Date Placeholder 3">
            <a:extLst>
              <a:ext uri="{FF2B5EF4-FFF2-40B4-BE49-F238E27FC236}">
                <a16:creationId xmlns:a16="http://schemas.microsoft.com/office/drawing/2014/main" id="{2C25431E-3142-4395-8344-3601782195A0}"/>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C42396A9-343F-0D4E-9D6F-92037397EF8F}"/>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56</a:t>
            </a:fld>
            <a:endParaRPr lang="en-US" spc="-10" dirty="0"/>
          </a:p>
        </p:txBody>
      </p:sp>
    </p:spTree>
    <p:extLst>
      <p:ext uri="{BB962C8B-B14F-4D97-AF65-F5344CB8AC3E}">
        <p14:creationId xmlns:p14="http://schemas.microsoft.com/office/powerpoint/2010/main" val="4296862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2C083-225D-2C5B-E656-D2165556DA19}"/>
              </a:ext>
            </a:extLst>
          </p:cNvPr>
          <p:cNvSpPr>
            <a:spLocks noGrp="1"/>
          </p:cNvSpPr>
          <p:nvPr>
            <p:ph type="title"/>
          </p:nvPr>
        </p:nvSpPr>
        <p:spPr/>
        <p:txBody>
          <a:bodyPr>
            <a:normAutofit/>
          </a:bodyPr>
          <a:lstStyle/>
          <a:p>
            <a:r>
              <a:rPr lang="en-US" sz="4400" b="1" dirty="0">
                <a:latin typeface="Arial" panose="020B0604020202020204" pitchFamily="34" charset="0"/>
                <a:cs typeface="Arial" panose="020B0604020202020204" pitchFamily="34" charset="0"/>
              </a:rPr>
              <a:t>Discussion Points</a:t>
            </a:r>
            <a:endParaRPr lang="en-US" sz="4400" dirty="0"/>
          </a:p>
        </p:txBody>
      </p:sp>
      <p:sp>
        <p:nvSpPr>
          <p:cNvPr id="3" name="Content Placeholder 2">
            <a:extLst>
              <a:ext uri="{FF2B5EF4-FFF2-40B4-BE49-F238E27FC236}">
                <a16:creationId xmlns:a16="http://schemas.microsoft.com/office/drawing/2014/main" id="{4DD4943E-04F2-B8DA-CE67-8B1E21A22F6D}"/>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R is Case-sensitive.</a:t>
            </a:r>
          </a:p>
          <a:p>
            <a:pPr marL="0" indent="0" algn="l">
              <a:buNone/>
            </a:pPr>
            <a:r>
              <a:rPr lang="en-US" sz="2400" dirty="0">
                <a:latin typeface="Arial" panose="020B0604020202020204" pitchFamily="34" charset="0"/>
                <a:cs typeface="Arial" panose="020B0604020202020204" pitchFamily="34" charset="0"/>
              </a:rPr>
              <a:t>V</a:t>
            </a:r>
            <a:r>
              <a:rPr lang="en-US" sz="2400" b="0" i="0" dirty="0">
                <a:solidFill>
                  <a:srgbClr val="333333"/>
                </a:solidFill>
                <a:effectLst/>
                <a:latin typeface="Arial" panose="020B0604020202020204" pitchFamily="34" charset="0"/>
                <a:cs typeface="Arial" panose="020B0604020202020204" pitchFamily="34" charset="0"/>
              </a:rPr>
              <a:t> in </a:t>
            </a:r>
            <a:r>
              <a:rPr lang="en-US" sz="2400" dirty="0">
                <a:latin typeface="Arial" panose="020B0604020202020204" pitchFamily="34" charset="0"/>
                <a:cs typeface="Arial" panose="020B0604020202020204" pitchFamily="34" charset="0"/>
              </a:rPr>
              <a:t>View()</a:t>
            </a:r>
            <a:r>
              <a:rPr lang="en-US" sz="2400" b="0" i="0" dirty="0">
                <a:solidFill>
                  <a:srgbClr val="333333"/>
                </a:solidFill>
                <a:effectLst/>
                <a:latin typeface="Arial" panose="020B0604020202020204" pitchFamily="34" charset="0"/>
                <a:cs typeface="Arial" panose="020B0604020202020204" pitchFamily="34" charset="0"/>
              </a:rPr>
              <a:t>. </a:t>
            </a:r>
            <a:endParaRPr lang="en-US" sz="2400" dirty="0">
              <a:solidFill>
                <a:srgbClr val="333333"/>
              </a:solidFill>
              <a:latin typeface="Arial" panose="020B0604020202020204" pitchFamily="34" charset="0"/>
              <a:cs typeface="Arial" panose="020B0604020202020204" pitchFamily="34" charset="0"/>
            </a:endParaRPr>
          </a:p>
          <a:p>
            <a:pPr marL="0" indent="0" algn="l">
              <a:buNone/>
            </a:pPr>
            <a:r>
              <a:rPr lang="en-US" sz="2400" b="0" i="0" dirty="0">
                <a:solidFill>
                  <a:srgbClr val="333333"/>
                </a:solidFill>
                <a:effectLst/>
                <a:latin typeface="Arial" panose="020B0604020202020204" pitchFamily="34" charset="0"/>
                <a:cs typeface="Arial" panose="020B0604020202020204" pitchFamily="34" charset="0"/>
              </a:rPr>
              <a:t>You will get an error message if you run </a:t>
            </a:r>
            <a:r>
              <a:rPr lang="en-US" sz="2400" dirty="0">
                <a:solidFill>
                  <a:srgbClr val="FF0000"/>
                </a:solidFill>
                <a:latin typeface="Arial" panose="020B0604020202020204" pitchFamily="34" charset="0"/>
                <a:cs typeface="Arial" panose="020B0604020202020204" pitchFamily="34" charset="0"/>
              </a:rPr>
              <a:t>view(flights)</a:t>
            </a:r>
            <a:r>
              <a:rPr lang="en-US" sz="2400" b="0" i="0" dirty="0">
                <a:solidFill>
                  <a:srgbClr val="FF0000"/>
                </a:solidFill>
                <a:effectLst/>
                <a:latin typeface="Arial" panose="020B0604020202020204" pitchFamily="34" charset="0"/>
                <a:cs typeface="Arial" panose="020B0604020202020204" pitchFamily="34" charset="0"/>
              </a:rPr>
              <a:t> </a:t>
            </a:r>
            <a:r>
              <a:rPr lang="en-US" sz="2400" b="0" i="0" dirty="0">
                <a:solidFill>
                  <a:srgbClr val="333333"/>
                </a:solidFill>
                <a:effectLst/>
                <a:latin typeface="Arial" panose="020B0604020202020204" pitchFamily="34" charset="0"/>
                <a:cs typeface="Arial" panose="020B0604020202020204" pitchFamily="34" charset="0"/>
              </a:rPr>
              <a:t>instead of </a:t>
            </a:r>
            <a:r>
              <a:rPr lang="en-US" sz="2400" dirty="0">
                <a:solidFill>
                  <a:srgbClr val="00B050"/>
                </a:solidFill>
                <a:latin typeface="Arial" panose="020B0604020202020204" pitchFamily="34" charset="0"/>
                <a:cs typeface="Arial" panose="020B0604020202020204" pitchFamily="34" charset="0"/>
              </a:rPr>
              <a:t>View(flights)</a:t>
            </a:r>
            <a:r>
              <a:rPr lang="en-US" sz="2400" b="0" i="0" dirty="0">
                <a:solidFill>
                  <a:srgbClr val="00B050"/>
                </a:solidFill>
                <a:effectLst/>
                <a:latin typeface="Arial" panose="020B0604020202020204" pitchFamily="34" charset="0"/>
                <a:cs typeface="Arial" panose="020B0604020202020204" pitchFamily="34" charset="0"/>
              </a:rPr>
              <a:t>.</a:t>
            </a:r>
          </a:p>
          <a:p>
            <a:pPr marL="0" indent="0">
              <a:buNone/>
            </a:pP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E237752A-DCF8-EDD3-56EC-AFAF310595BB}"/>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F6247DFF-9B35-2CD0-290E-2CB00E63419B}"/>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57</a:t>
            </a:fld>
            <a:endParaRPr lang="en-US" spc="-10" dirty="0"/>
          </a:p>
        </p:txBody>
      </p:sp>
      <p:pic>
        <p:nvPicPr>
          <p:cNvPr id="6" name="Picture 5">
            <a:extLst>
              <a:ext uri="{FF2B5EF4-FFF2-40B4-BE49-F238E27FC236}">
                <a16:creationId xmlns:a16="http://schemas.microsoft.com/office/drawing/2014/main" id="{A3F7B226-69BA-9916-1191-5A5C40698C25}"/>
              </a:ext>
            </a:extLst>
          </p:cNvPr>
          <p:cNvPicPr>
            <a:picLocks noChangeAspect="1"/>
          </p:cNvPicPr>
          <p:nvPr/>
        </p:nvPicPr>
        <p:blipFill rotWithShape="1">
          <a:blip r:embed="rId3"/>
          <a:srcRect t="12723"/>
          <a:stretch/>
        </p:blipFill>
        <p:spPr>
          <a:xfrm>
            <a:off x="651896" y="3810000"/>
            <a:ext cx="6663303" cy="1045496"/>
          </a:xfrm>
          <a:prstGeom prst="rect">
            <a:avLst/>
          </a:prstGeom>
        </p:spPr>
      </p:pic>
    </p:spTree>
    <p:extLst>
      <p:ext uri="{BB962C8B-B14F-4D97-AF65-F5344CB8AC3E}">
        <p14:creationId xmlns:p14="http://schemas.microsoft.com/office/powerpoint/2010/main" val="22285717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26840-5C77-C8B5-F430-2005CB5F8517}"/>
              </a:ext>
            </a:extLst>
          </p:cNvPr>
          <p:cNvSpPr>
            <a:spLocks noGrp="1"/>
          </p:cNvSpPr>
          <p:nvPr>
            <p:ph type="title"/>
          </p:nvPr>
        </p:nvSpPr>
        <p:spPr>
          <a:xfrm>
            <a:off x="0" y="314216"/>
            <a:ext cx="9296400" cy="1325563"/>
          </a:xfrm>
        </p:spPr>
        <p:txBody>
          <a:bodyPr>
            <a:normAutofit/>
          </a:bodyPr>
          <a:lstStyle/>
          <a:p>
            <a:r>
              <a:rPr lang="en-US" sz="3800" b="1" dirty="0">
                <a:latin typeface="Arial" panose="020B0604020202020204" pitchFamily="34" charset="0"/>
                <a:cs typeface="Arial" panose="020B0604020202020204" pitchFamily="34" charset="0"/>
              </a:rPr>
              <a:t>Discussion Points – Learning Check 3 </a:t>
            </a:r>
            <a:br>
              <a:rPr lang="en-US" sz="3800" b="1" dirty="0">
                <a:latin typeface="Arial" panose="020B0604020202020204" pitchFamily="34" charset="0"/>
                <a:cs typeface="Arial" panose="020B0604020202020204" pitchFamily="34" charset="0"/>
              </a:rPr>
            </a:br>
            <a:r>
              <a:rPr lang="en-US" sz="3800" b="1" dirty="0">
                <a:latin typeface="Arial" panose="020B0604020202020204" pitchFamily="34" charset="0"/>
                <a:cs typeface="Arial" panose="020B0604020202020204" pitchFamily="34" charset="0"/>
              </a:rPr>
              <a:t>(</a:t>
            </a:r>
            <a:r>
              <a:rPr lang="en-US" sz="3800" b="1" dirty="0">
                <a:solidFill>
                  <a:srgbClr val="FF0000"/>
                </a:solidFill>
                <a:latin typeface="Arial" panose="020B0604020202020204" pitchFamily="34" charset="0"/>
                <a:cs typeface="Arial" panose="020B0604020202020204" pitchFamily="34" charset="0"/>
              </a:rPr>
              <a:t>Submit Response on Canvas</a:t>
            </a:r>
            <a:r>
              <a:rPr lang="en-US" sz="3800" b="1" dirty="0">
                <a:latin typeface="Arial" panose="020B0604020202020204" pitchFamily="34" charset="0"/>
                <a:cs typeface="Arial" panose="020B0604020202020204" pitchFamily="34" charset="0"/>
              </a:rPr>
              <a:t>)</a:t>
            </a:r>
            <a:endParaRPr lang="en-US" sz="3800" dirty="0"/>
          </a:p>
        </p:txBody>
      </p:sp>
      <p:sp>
        <p:nvSpPr>
          <p:cNvPr id="3" name="Content Placeholder 2">
            <a:extLst>
              <a:ext uri="{FF2B5EF4-FFF2-40B4-BE49-F238E27FC236}">
                <a16:creationId xmlns:a16="http://schemas.microsoft.com/office/drawing/2014/main" id="{B3065FD7-A966-0F8B-EDD6-D8D686E67753}"/>
              </a:ext>
            </a:extLst>
          </p:cNvPr>
          <p:cNvSpPr>
            <a:spLocks noGrp="1"/>
          </p:cNvSpPr>
          <p:nvPr>
            <p:ph idx="1"/>
          </p:nvPr>
        </p:nvSpPr>
        <p:spPr/>
        <p:txBody>
          <a:bodyPr/>
          <a:lstStyle/>
          <a:p>
            <a:pPr algn="l"/>
            <a:r>
              <a:rPr lang="en-US" sz="3600" b="0" i="0" dirty="0">
                <a:solidFill>
                  <a:srgbClr val="333333"/>
                </a:solidFill>
                <a:effectLst/>
                <a:latin typeface="Helvetica Neue" panose="02000503000000020004" pitchFamily="2" charset="0"/>
              </a:rPr>
              <a:t>What does any </a:t>
            </a:r>
            <a:r>
              <a:rPr lang="en-US" sz="3600" b="0" i="1" dirty="0">
                <a:solidFill>
                  <a:srgbClr val="333333"/>
                </a:solidFill>
                <a:effectLst/>
                <a:latin typeface="Helvetica Neue" panose="02000503000000020004" pitchFamily="2" charset="0"/>
              </a:rPr>
              <a:t>ONE</a:t>
            </a:r>
            <a:r>
              <a:rPr lang="en-US" sz="3600" b="0" i="0" dirty="0">
                <a:solidFill>
                  <a:srgbClr val="333333"/>
                </a:solidFill>
                <a:effectLst/>
                <a:latin typeface="Helvetica Neue" panose="02000503000000020004" pitchFamily="2" charset="0"/>
              </a:rPr>
              <a:t> row in this </a:t>
            </a:r>
            <a:r>
              <a:rPr lang="en-US" sz="3600" b="0" i="0" dirty="0">
                <a:solidFill>
                  <a:srgbClr val="333333"/>
                </a:solidFill>
                <a:effectLst/>
                <a:latin typeface="Arial" panose="020B0604020202020204" pitchFamily="34" charset="0"/>
                <a:cs typeface="Arial" panose="020B0604020202020204" pitchFamily="34" charset="0"/>
              </a:rPr>
              <a:t>flights</a:t>
            </a:r>
            <a:r>
              <a:rPr lang="en-US" sz="3600" b="0" i="0" dirty="0">
                <a:solidFill>
                  <a:srgbClr val="333333"/>
                </a:solidFill>
                <a:effectLst/>
                <a:latin typeface="Helvetica Neue" panose="02000503000000020004" pitchFamily="2" charset="0"/>
              </a:rPr>
              <a:t> dataset refer to?</a:t>
            </a:r>
          </a:p>
          <a:p>
            <a:pPr lvl="1">
              <a:buFont typeface="Wingdings" pitchFamily="2" charset="2"/>
              <a:buChar char="q"/>
            </a:pPr>
            <a:r>
              <a:rPr lang="en-US" sz="3600" b="0" i="0" dirty="0">
                <a:solidFill>
                  <a:srgbClr val="333333"/>
                </a:solidFill>
                <a:effectLst/>
                <a:latin typeface="Helvetica Neue" panose="02000503000000020004" pitchFamily="2" charset="0"/>
              </a:rPr>
              <a:t>A. Data on an airline</a:t>
            </a:r>
          </a:p>
          <a:p>
            <a:pPr lvl="1">
              <a:buFont typeface="Wingdings" pitchFamily="2" charset="2"/>
              <a:buChar char="q"/>
            </a:pPr>
            <a:r>
              <a:rPr lang="en-US" sz="3600" b="0" i="0" dirty="0">
                <a:solidFill>
                  <a:srgbClr val="333333"/>
                </a:solidFill>
                <a:effectLst/>
                <a:latin typeface="Helvetica Neue" panose="02000503000000020004" pitchFamily="2" charset="0"/>
              </a:rPr>
              <a:t>B. Data on a flight</a:t>
            </a:r>
          </a:p>
          <a:p>
            <a:pPr lvl="1">
              <a:buFont typeface="Wingdings" pitchFamily="2" charset="2"/>
              <a:buChar char="q"/>
            </a:pPr>
            <a:r>
              <a:rPr lang="en-US" sz="3600" b="0" i="0" dirty="0">
                <a:solidFill>
                  <a:srgbClr val="333333"/>
                </a:solidFill>
                <a:effectLst/>
                <a:latin typeface="Helvetica Neue" panose="02000503000000020004" pitchFamily="2" charset="0"/>
              </a:rPr>
              <a:t>C. Data on an airport</a:t>
            </a:r>
          </a:p>
          <a:p>
            <a:pPr lvl="1">
              <a:buFont typeface="Wingdings" pitchFamily="2" charset="2"/>
              <a:buChar char="q"/>
            </a:pPr>
            <a:r>
              <a:rPr lang="en-US" sz="3600" b="0" i="0" dirty="0">
                <a:solidFill>
                  <a:srgbClr val="333333"/>
                </a:solidFill>
                <a:effectLst/>
                <a:latin typeface="Helvetica Neue" panose="02000503000000020004" pitchFamily="2" charset="0"/>
              </a:rPr>
              <a:t>D. Data on multiple flights</a:t>
            </a:r>
          </a:p>
          <a:p>
            <a:endParaRPr lang="en-US" dirty="0"/>
          </a:p>
        </p:txBody>
      </p:sp>
      <p:sp>
        <p:nvSpPr>
          <p:cNvPr id="4" name="Date Placeholder 3">
            <a:extLst>
              <a:ext uri="{FF2B5EF4-FFF2-40B4-BE49-F238E27FC236}">
                <a16:creationId xmlns:a16="http://schemas.microsoft.com/office/drawing/2014/main" id="{34D8895A-4988-5280-1BBE-6F7B890E3D64}"/>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75E425E0-6B13-C4F7-FA30-56D147A4565C}"/>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58</a:t>
            </a:fld>
            <a:endParaRPr lang="en-US" spc="-10" dirty="0"/>
          </a:p>
        </p:txBody>
      </p:sp>
      <p:sp>
        <p:nvSpPr>
          <p:cNvPr id="6" name="Rectangle 5">
            <a:extLst>
              <a:ext uri="{FF2B5EF4-FFF2-40B4-BE49-F238E27FC236}">
                <a16:creationId xmlns:a16="http://schemas.microsoft.com/office/drawing/2014/main" id="{30BFFF9D-F92F-0881-4189-14FFAC27DC59}"/>
              </a:ext>
            </a:extLst>
          </p:cNvPr>
          <p:cNvSpPr/>
          <p:nvPr/>
        </p:nvSpPr>
        <p:spPr>
          <a:xfrm>
            <a:off x="914400" y="3429000"/>
            <a:ext cx="4343400" cy="609600"/>
          </a:xfrm>
          <a:prstGeom prst="rect">
            <a:avLst/>
          </a:prstGeom>
          <a:no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79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7E6A-4947-ED07-F5FD-5522A42754C0}"/>
              </a:ext>
            </a:extLst>
          </p:cNvPr>
          <p:cNvSpPr>
            <a:spLocks noGrp="1"/>
          </p:cNvSpPr>
          <p:nvPr>
            <p:ph type="title"/>
          </p:nvPr>
        </p:nvSpPr>
        <p:spPr/>
        <p:txBody>
          <a:bodyPr>
            <a:normAutofit/>
          </a:bodyPr>
          <a:lstStyle/>
          <a:p>
            <a:r>
              <a:rPr lang="en-US" sz="4400" b="1" i="1" dirty="0">
                <a:latin typeface="Arial" panose="020B0604020202020204" pitchFamily="34" charset="0"/>
                <a:cs typeface="Arial" panose="020B0604020202020204" pitchFamily="34" charset="0"/>
              </a:rPr>
              <a:t>glimpse() function</a:t>
            </a:r>
          </a:p>
        </p:txBody>
      </p:sp>
      <p:sp>
        <p:nvSpPr>
          <p:cNvPr id="3" name="Content Placeholder 2">
            <a:extLst>
              <a:ext uri="{FF2B5EF4-FFF2-40B4-BE49-F238E27FC236}">
                <a16:creationId xmlns:a16="http://schemas.microsoft.com/office/drawing/2014/main" id="{88A8C54F-8CFA-979B-D3BF-396ADED29086}"/>
              </a:ext>
            </a:extLst>
          </p:cNvPr>
          <p:cNvSpPr>
            <a:spLocks noGrp="1"/>
          </p:cNvSpPr>
          <p:nvPr>
            <p:ph idx="1"/>
          </p:nvPr>
        </p:nvSpPr>
        <p:spPr>
          <a:xfrm>
            <a:off x="628650" y="2895601"/>
            <a:ext cx="7886700" cy="3281362"/>
          </a:xfrm>
        </p:spPr>
        <p:txBody>
          <a:bodyPr>
            <a:normAutofit/>
          </a:bodyPr>
          <a:lstStyle/>
          <a:p>
            <a:r>
              <a:rPr lang="en-US" sz="2400" dirty="0">
                <a:latin typeface="Arial" panose="020B0604020202020204" pitchFamily="34" charset="0"/>
                <a:cs typeface="Arial" panose="020B0604020202020204" pitchFamily="34" charset="0"/>
              </a:rPr>
              <a:t>Any reason why this will happen?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Failed to install the  “</a:t>
            </a:r>
            <a:r>
              <a:rPr lang="en-US" sz="2400" b="0" i="0" dirty="0" err="1">
                <a:solidFill>
                  <a:srgbClr val="333333"/>
                </a:solidFill>
                <a:effectLst/>
                <a:latin typeface="Arial" panose="020B0604020202020204" pitchFamily="34" charset="0"/>
                <a:cs typeface="Arial" panose="020B0604020202020204" pitchFamily="34" charset="0"/>
              </a:rPr>
              <a:t>dplyr</a:t>
            </a:r>
            <a:r>
              <a:rPr lang="en-US" sz="2400" dirty="0">
                <a:solidFill>
                  <a:srgbClr val="333333"/>
                </a:solidFill>
                <a:latin typeface="Arial" panose="020B0604020202020204" pitchFamily="34" charset="0"/>
                <a:cs typeface="Arial" panose="020B0604020202020204" pitchFamily="34" charset="0"/>
              </a:rPr>
              <a:t>” Package before calling the function.</a:t>
            </a:r>
          </a:p>
          <a:p>
            <a:endParaRPr lang="en-US" sz="2400" dirty="0">
              <a:solidFill>
                <a:srgbClr val="333333"/>
              </a:solidFill>
              <a:latin typeface="Arial" panose="020B0604020202020204" pitchFamily="34" charset="0"/>
              <a:cs typeface="Arial" panose="020B0604020202020204" pitchFamily="34" charset="0"/>
            </a:endParaRPr>
          </a:p>
          <a:p>
            <a:r>
              <a:rPr lang="en-US" sz="2400" dirty="0">
                <a:solidFill>
                  <a:srgbClr val="333333"/>
                </a:solidFill>
                <a:latin typeface="Arial" panose="020B0604020202020204" pitchFamily="34" charset="0"/>
                <a:cs typeface="Arial" panose="020B0604020202020204" pitchFamily="34" charset="0"/>
              </a:rPr>
              <a:t>One of the reasons I like the glimpse function is because it provides the variables’ datatypes</a:t>
            </a:r>
            <a:endParaRPr lang="en-US" sz="2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844768FF-0ACD-0512-B965-F783B1B770E3}"/>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8D358853-BFB1-8D3D-3F48-127C581092B5}"/>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59</a:t>
            </a:fld>
            <a:endParaRPr lang="en-US" spc="-10" dirty="0"/>
          </a:p>
        </p:txBody>
      </p:sp>
      <p:pic>
        <p:nvPicPr>
          <p:cNvPr id="7" name="Picture 6">
            <a:extLst>
              <a:ext uri="{FF2B5EF4-FFF2-40B4-BE49-F238E27FC236}">
                <a16:creationId xmlns:a16="http://schemas.microsoft.com/office/drawing/2014/main" id="{F1C16DA7-2115-132D-E263-28D6E1A4685F}"/>
              </a:ext>
            </a:extLst>
          </p:cNvPr>
          <p:cNvPicPr>
            <a:picLocks noChangeAspect="1"/>
          </p:cNvPicPr>
          <p:nvPr/>
        </p:nvPicPr>
        <p:blipFill>
          <a:blip r:embed="rId2"/>
          <a:stretch>
            <a:fillRect/>
          </a:stretch>
        </p:blipFill>
        <p:spPr>
          <a:xfrm>
            <a:off x="654050" y="1874044"/>
            <a:ext cx="5803900" cy="685800"/>
          </a:xfrm>
          <a:prstGeom prst="rect">
            <a:avLst/>
          </a:prstGeom>
        </p:spPr>
      </p:pic>
    </p:spTree>
    <p:extLst>
      <p:ext uri="{BB962C8B-B14F-4D97-AF65-F5344CB8AC3E}">
        <p14:creationId xmlns:p14="http://schemas.microsoft.com/office/powerpoint/2010/main" val="407411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0764-C596-284F-AA51-EA0E6F479409}"/>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Teaching Assistant</a:t>
            </a:r>
          </a:p>
        </p:txBody>
      </p:sp>
      <p:sp>
        <p:nvSpPr>
          <p:cNvPr id="3" name="Content Placeholder 2">
            <a:extLst>
              <a:ext uri="{FF2B5EF4-FFF2-40B4-BE49-F238E27FC236}">
                <a16:creationId xmlns:a16="http://schemas.microsoft.com/office/drawing/2014/main" id="{5AB1A59C-251F-614D-872D-CEB0F9E93AF0}"/>
              </a:ext>
            </a:extLst>
          </p:cNvPr>
          <p:cNvSpPr>
            <a:spLocks noGrp="1"/>
          </p:cNvSpPr>
          <p:nvPr>
            <p:ph idx="1"/>
          </p:nvPr>
        </p:nvSpPr>
        <p:spPr/>
        <p:txBody>
          <a:bodyPr>
            <a:normAutofit/>
          </a:bodyPr>
          <a:lstStyle/>
          <a:p>
            <a:r>
              <a:rPr lang="en-US" sz="3200" b="1" dirty="0">
                <a:latin typeface="Arial" panose="020B0604020202020204" pitchFamily="34" charset="0"/>
                <a:cs typeface="Arial" panose="020B0604020202020204" pitchFamily="34" charset="0"/>
              </a:rPr>
              <a:t>Name</a:t>
            </a:r>
            <a:r>
              <a:rPr lang="en-US" sz="3200" dirty="0">
                <a:latin typeface="Arial" panose="020B0604020202020204" pitchFamily="34" charset="0"/>
                <a:cs typeface="Arial" panose="020B0604020202020204" pitchFamily="34" charset="0"/>
              </a:rPr>
              <a:t>: </a:t>
            </a:r>
            <a:r>
              <a:rPr lang="en-US" sz="3200" b="1" i="0" dirty="0" err="1">
                <a:solidFill>
                  <a:srgbClr val="000000"/>
                </a:solidFill>
                <a:effectLst/>
                <a:latin typeface="Arial" panose="020B0604020202020204" pitchFamily="34" charset="0"/>
                <a:cs typeface="Arial" panose="020B0604020202020204" pitchFamily="34" charset="0"/>
              </a:rPr>
              <a:t>Melkamu</a:t>
            </a:r>
            <a:r>
              <a:rPr lang="en-US" sz="3200" b="1" i="0" dirty="0">
                <a:solidFill>
                  <a:srgbClr val="000000"/>
                </a:solidFill>
                <a:effectLst/>
                <a:latin typeface="Arial" panose="020B0604020202020204" pitchFamily="34" charset="0"/>
                <a:cs typeface="Arial" panose="020B0604020202020204" pitchFamily="34" charset="0"/>
              </a:rPr>
              <a:t> </a:t>
            </a:r>
            <a:r>
              <a:rPr lang="en-US" sz="3200" b="1" i="0" dirty="0" err="1">
                <a:solidFill>
                  <a:srgbClr val="000000"/>
                </a:solidFill>
                <a:effectLst/>
                <a:latin typeface="Arial" panose="020B0604020202020204" pitchFamily="34" charset="0"/>
                <a:cs typeface="Arial" panose="020B0604020202020204" pitchFamily="34" charset="0"/>
              </a:rPr>
              <a:t>Mersha</a:t>
            </a:r>
            <a:r>
              <a:rPr lang="en-US" sz="3200" b="1" i="0" dirty="0">
                <a:solidFill>
                  <a:srgbClr val="000000"/>
                </a:solidFill>
                <a:effectLst/>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(PhD Student)</a:t>
            </a:r>
          </a:p>
          <a:p>
            <a:endParaRPr lang="en-US" sz="3200"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Email Address</a:t>
            </a:r>
            <a:r>
              <a:rPr lang="en-US" sz="3200" dirty="0">
                <a:latin typeface="Arial" panose="020B0604020202020204" pitchFamily="34" charset="0"/>
                <a:cs typeface="Arial" panose="020B0604020202020204" pitchFamily="34" charset="0"/>
              </a:rPr>
              <a:t>: </a:t>
            </a:r>
            <a:r>
              <a:rPr lang="en-US" sz="3200" b="0" i="0" dirty="0" err="1">
                <a:solidFill>
                  <a:srgbClr val="000000"/>
                </a:solidFill>
                <a:effectLst/>
                <a:latin typeface="Arial" panose="020B0604020202020204" pitchFamily="34" charset="0"/>
                <a:cs typeface="Arial" panose="020B0604020202020204" pitchFamily="34" charset="0"/>
              </a:rPr>
              <a:t>mmersha@uccs.edu</a:t>
            </a:r>
            <a:endParaRPr lang="en-US" sz="3200" dirty="0">
              <a:latin typeface="Arial" panose="020B0604020202020204" pitchFamily="34" charset="0"/>
              <a:cs typeface="Arial" panose="020B0604020202020204" pitchFamily="34" charset="0"/>
            </a:endParaRPr>
          </a:p>
          <a:p>
            <a:pPr marL="0" indent="0">
              <a:buNone/>
            </a:pPr>
            <a:endParaRPr lang="en-US" sz="2800" u="sng"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Office hours: TBD</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Office</a:t>
            </a:r>
            <a:r>
              <a:rPr lang="en-US" sz="2800" dirty="0">
                <a:latin typeface="Arial" panose="020B0604020202020204" pitchFamily="34" charset="0"/>
                <a:cs typeface="Arial" panose="020B0604020202020204" pitchFamily="34" charset="0"/>
              </a:rPr>
              <a:t>: TBD</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BF943490-D442-3D42-A51D-E64DFDBE93A6}"/>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E30BBB38-909B-A641-82CD-F8C34A87D343}"/>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6</a:t>
            </a:fld>
            <a:endParaRPr lang="en-US" spc="-10" dirty="0"/>
          </a:p>
        </p:txBody>
      </p:sp>
    </p:spTree>
    <p:extLst>
      <p:ext uri="{BB962C8B-B14F-4D97-AF65-F5344CB8AC3E}">
        <p14:creationId xmlns:p14="http://schemas.microsoft.com/office/powerpoint/2010/main" val="787970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05E9E-9C0D-EBF9-EB73-3CBED26834BF}"/>
              </a:ext>
            </a:extLst>
          </p:cNvPr>
          <p:cNvSpPr>
            <a:spLocks noGrp="1"/>
          </p:cNvSpPr>
          <p:nvPr>
            <p:ph type="title"/>
          </p:nvPr>
        </p:nvSpPr>
        <p:spPr>
          <a:xfrm>
            <a:off x="628650" y="365126"/>
            <a:ext cx="8439150" cy="1325563"/>
          </a:xfrm>
        </p:spPr>
        <p:txBody>
          <a:bodyPr>
            <a:normAutofit/>
          </a:bodyPr>
          <a:lstStyle/>
          <a:p>
            <a:r>
              <a:rPr lang="en-US" sz="4000" b="1" dirty="0">
                <a:latin typeface="Arial" panose="020B0604020202020204" pitchFamily="34" charset="0"/>
                <a:cs typeface="Arial" panose="020B0604020202020204" pitchFamily="34" charset="0"/>
              </a:rPr>
              <a:t>Categorical vs Quantitative Variables</a:t>
            </a:r>
          </a:p>
        </p:txBody>
      </p:sp>
      <p:sp>
        <p:nvSpPr>
          <p:cNvPr id="3" name="Content Placeholder 2">
            <a:extLst>
              <a:ext uri="{FF2B5EF4-FFF2-40B4-BE49-F238E27FC236}">
                <a16:creationId xmlns:a16="http://schemas.microsoft.com/office/drawing/2014/main" id="{905F249A-8D0A-A5E8-9576-DD1D042FC9A8}"/>
              </a:ext>
            </a:extLst>
          </p:cNvPr>
          <p:cNvSpPr>
            <a:spLocks noGrp="1"/>
          </p:cNvSpPr>
          <p:nvPr>
            <p:ph idx="1"/>
          </p:nvPr>
        </p:nvSpPr>
        <p:spPr/>
        <p:txBody>
          <a:bodyPr>
            <a:noAutofit/>
          </a:bodyPr>
          <a:lstStyle/>
          <a:p>
            <a:pPr algn="just"/>
            <a:r>
              <a:rPr lang="en-US" sz="2400" b="0" i="0" dirty="0">
                <a:solidFill>
                  <a:srgbClr val="202122"/>
                </a:solidFill>
                <a:effectLst/>
                <a:latin typeface="Arial" panose="020B0604020202020204" pitchFamily="34" charset="0"/>
                <a:cs typeface="Arial" panose="020B0604020202020204" pitchFamily="34" charset="0"/>
              </a:rPr>
              <a:t>In </a:t>
            </a:r>
            <a:r>
              <a:rPr lang="en-US" sz="2400" b="0" i="0" u="none" strike="noStrike" dirty="0">
                <a:solidFill>
                  <a:srgbClr val="0645AD"/>
                </a:solidFill>
                <a:effectLst/>
                <a:latin typeface="Arial" panose="020B0604020202020204" pitchFamily="34" charset="0"/>
                <a:cs typeface="Arial" panose="020B0604020202020204" pitchFamily="34" charset="0"/>
                <a:hlinkClick r:id="rId3" tooltip="Statistics"/>
              </a:rPr>
              <a:t>statistics</a:t>
            </a:r>
            <a:r>
              <a:rPr lang="en-US" sz="2400" b="0" i="0" dirty="0">
                <a:solidFill>
                  <a:srgbClr val="202122"/>
                </a:solidFill>
                <a:effectLst/>
                <a:latin typeface="Arial" panose="020B0604020202020204" pitchFamily="34" charset="0"/>
                <a:cs typeface="Arial" panose="020B0604020202020204" pitchFamily="34" charset="0"/>
              </a:rPr>
              <a:t>, a </a:t>
            </a:r>
            <a:r>
              <a:rPr lang="en-US" sz="2400" b="1" i="0" dirty="0">
                <a:solidFill>
                  <a:srgbClr val="202122"/>
                </a:solidFill>
                <a:effectLst/>
                <a:latin typeface="Arial" panose="020B0604020202020204" pitchFamily="34" charset="0"/>
                <a:cs typeface="Arial" panose="020B0604020202020204" pitchFamily="34" charset="0"/>
              </a:rPr>
              <a:t>categorical variable</a:t>
            </a:r>
            <a:r>
              <a:rPr lang="en-US" sz="2400" b="0" i="0" dirty="0">
                <a:solidFill>
                  <a:srgbClr val="202122"/>
                </a:solidFill>
                <a:effectLst/>
                <a:latin typeface="Arial" panose="020B0604020202020204" pitchFamily="34" charset="0"/>
                <a:cs typeface="Arial" panose="020B0604020202020204" pitchFamily="34" charset="0"/>
              </a:rPr>
              <a:t> (also called </a:t>
            </a:r>
            <a:r>
              <a:rPr lang="en-US" sz="2400" b="1" i="0" dirty="0">
                <a:solidFill>
                  <a:srgbClr val="202122"/>
                </a:solidFill>
                <a:effectLst/>
                <a:latin typeface="Arial" panose="020B0604020202020204" pitchFamily="34" charset="0"/>
                <a:cs typeface="Arial" panose="020B0604020202020204" pitchFamily="34" charset="0"/>
              </a:rPr>
              <a:t>qualitative variable</a:t>
            </a:r>
            <a:r>
              <a:rPr lang="en-US" sz="2400" b="0" i="0" dirty="0">
                <a:solidFill>
                  <a:srgbClr val="202122"/>
                </a:solidFill>
                <a:effectLst/>
                <a:latin typeface="Arial" panose="020B0604020202020204" pitchFamily="34" charset="0"/>
                <a:cs typeface="Arial" panose="020B0604020202020204" pitchFamily="34" charset="0"/>
              </a:rPr>
              <a:t>) is a </a:t>
            </a:r>
            <a:r>
              <a:rPr lang="en-US" sz="2400" b="0" i="0" u="none" strike="noStrike" dirty="0">
                <a:solidFill>
                  <a:srgbClr val="0645AD"/>
                </a:solidFill>
                <a:effectLst/>
                <a:latin typeface="Arial" panose="020B0604020202020204" pitchFamily="34" charset="0"/>
                <a:cs typeface="Arial" panose="020B0604020202020204" pitchFamily="34" charset="0"/>
                <a:hlinkClick r:id="rId4" tooltip="Variable (research)"/>
              </a:rPr>
              <a:t>variable</a:t>
            </a:r>
            <a:r>
              <a:rPr lang="en-US" sz="2400" b="0" i="0" dirty="0">
                <a:solidFill>
                  <a:srgbClr val="202122"/>
                </a:solidFill>
                <a:effectLst/>
                <a:latin typeface="Arial" panose="020B0604020202020204" pitchFamily="34" charset="0"/>
                <a:cs typeface="Arial" panose="020B0604020202020204" pitchFamily="34" charset="0"/>
              </a:rPr>
              <a:t> that can take on one of a limited, and usually fixed, number of possible values, assigning each individual or other unit of observation to a particular group or </a:t>
            </a:r>
            <a:r>
              <a:rPr lang="en-US" sz="2400" b="0" i="0" u="none" strike="noStrike" dirty="0">
                <a:solidFill>
                  <a:srgbClr val="0645AD"/>
                </a:solidFill>
                <a:effectLst/>
                <a:latin typeface="Arial" panose="020B0604020202020204" pitchFamily="34" charset="0"/>
                <a:cs typeface="Arial" panose="020B0604020202020204" pitchFamily="34" charset="0"/>
                <a:hlinkClick r:id="rId5" tooltip="Nominal category"/>
              </a:rPr>
              <a:t>nominal category</a:t>
            </a:r>
            <a:r>
              <a:rPr lang="en-US" sz="2400" b="0" i="0" dirty="0">
                <a:solidFill>
                  <a:srgbClr val="202122"/>
                </a:solidFill>
                <a:effectLst/>
                <a:latin typeface="Arial" panose="020B0604020202020204" pitchFamily="34" charset="0"/>
                <a:cs typeface="Arial" panose="020B0604020202020204" pitchFamily="34" charset="0"/>
              </a:rPr>
              <a:t> on the basis of some </a:t>
            </a:r>
            <a:r>
              <a:rPr lang="en-US" sz="2400" b="0" i="0" u="none" strike="noStrike" dirty="0">
                <a:solidFill>
                  <a:srgbClr val="0645AD"/>
                </a:solidFill>
                <a:effectLst/>
                <a:latin typeface="Arial" panose="020B0604020202020204" pitchFamily="34" charset="0"/>
                <a:cs typeface="Arial" panose="020B0604020202020204" pitchFamily="34" charset="0"/>
                <a:hlinkClick r:id="rId6" tooltip="Qualitative property"/>
              </a:rPr>
              <a:t>qualitative property</a:t>
            </a:r>
            <a:r>
              <a:rPr lang="en-US" sz="2400" dirty="0">
                <a:solidFill>
                  <a:srgbClr val="0645AD"/>
                </a:solidFill>
                <a:latin typeface="Arial" panose="020B0604020202020204" pitchFamily="34" charset="0"/>
                <a:cs typeface="Arial" panose="020B0604020202020204" pitchFamily="34" charset="0"/>
              </a:rPr>
              <a:t>.</a:t>
            </a:r>
          </a:p>
          <a:p>
            <a:pPr algn="just"/>
            <a:endParaRPr lang="en-US" sz="2400" dirty="0">
              <a:solidFill>
                <a:srgbClr val="0645AD"/>
              </a:solidFill>
              <a:latin typeface="Arial" panose="020B0604020202020204" pitchFamily="34" charset="0"/>
              <a:cs typeface="Arial" panose="020B0604020202020204" pitchFamily="34" charset="0"/>
            </a:endParaRPr>
          </a:p>
          <a:p>
            <a:pPr algn="just"/>
            <a:r>
              <a:rPr lang="en-US" sz="2400" b="0" i="0" dirty="0">
                <a:solidFill>
                  <a:srgbClr val="333333"/>
                </a:solidFill>
                <a:effectLst/>
                <a:latin typeface="Arial" panose="020B0604020202020204" pitchFamily="34" charset="0"/>
                <a:cs typeface="Arial" panose="020B0604020202020204" pitchFamily="34" charset="0"/>
              </a:rPr>
              <a:t> Some of the variables like </a:t>
            </a:r>
            <a:r>
              <a:rPr lang="en-US" sz="2400" dirty="0">
                <a:latin typeface="Arial" panose="020B0604020202020204" pitchFamily="34" charset="0"/>
                <a:cs typeface="Arial" panose="020B0604020202020204" pitchFamily="34" charset="0"/>
              </a:rPr>
              <a:t>distance</a:t>
            </a:r>
            <a:r>
              <a:rPr lang="en-US" sz="2400" b="0" i="0" dirty="0">
                <a:solidFill>
                  <a:srgbClr val="333333"/>
                </a:solidFill>
                <a:effectLst/>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day</a:t>
            </a:r>
            <a:r>
              <a:rPr lang="en-US" sz="2400" b="0" i="0" dirty="0">
                <a:solidFill>
                  <a:srgbClr val="333333"/>
                </a:solidFill>
                <a:effectLst/>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arr_delay</a:t>
            </a:r>
            <a:r>
              <a:rPr lang="en-US" sz="2400" b="0" i="0" dirty="0">
                <a:solidFill>
                  <a:srgbClr val="333333"/>
                </a:solidFill>
                <a:effectLst/>
                <a:latin typeface="Arial" panose="020B0604020202020204" pitchFamily="34" charset="0"/>
                <a:cs typeface="Arial" panose="020B0604020202020204" pitchFamily="34" charset="0"/>
              </a:rPr>
              <a:t> are what we will call </a:t>
            </a:r>
            <a:r>
              <a:rPr lang="en-US" sz="2400" b="1" i="1" dirty="0">
                <a:solidFill>
                  <a:srgbClr val="333333"/>
                </a:solidFill>
                <a:effectLst/>
                <a:latin typeface="Arial" panose="020B0604020202020204" pitchFamily="34" charset="0"/>
                <a:cs typeface="Arial" panose="020B0604020202020204" pitchFamily="34" charset="0"/>
              </a:rPr>
              <a:t>quantitative</a:t>
            </a:r>
            <a:r>
              <a:rPr lang="en-US" sz="2400" b="1" i="0" dirty="0">
                <a:solidFill>
                  <a:srgbClr val="333333"/>
                </a:solidFill>
                <a:effectLst/>
                <a:latin typeface="Arial" panose="020B0604020202020204" pitchFamily="34" charset="0"/>
                <a:cs typeface="Arial" panose="020B0604020202020204" pitchFamily="34" charset="0"/>
              </a:rPr>
              <a:t> variables</a:t>
            </a:r>
            <a:r>
              <a:rPr lang="en-US" sz="2400" b="0" i="0" dirty="0">
                <a:solidFill>
                  <a:srgbClr val="333333"/>
                </a:solidFill>
                <a:effectLst/>
                <a:latin typeface="Arial" panose="020B0604020202020204" pitchFamily="34" charset="0"/>
                <a:cs typeface="Arial" panose="020B0604020202020204" pitchFamily="34" charset="0"/>
              </a:rPr>
              <a:t>. These variables are numerical in nature.</a:t>
            </a:r>
            <a:endParaRPr lang="en-US" sz="2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798A912-C902-0B9A-468D-DC9D7BF9600C}"/>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80CF37C4-F89D-69DC-F6D1-2DAA192C9787}"/>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60</a:t>
            </a:fld>
            <a:endParaRPr lang="en-US" spc="-10" dirty="0"/>
          </a:p>
        </p:txBody>
      </p:sp>
      <p:sp>
        <p:nvSpPr>
          <p:cNvPr id="7" name="TextBox 6">
            <a:extLst>
              <a:ext uri="{FF2B5EF4-FFF2-40B4-BE49-F238E27FC236}">
                <a16:creationId xmlns:a16="http://schemas.microsoft.com/office/drawing/2014/main" id="{5020A8EF-4755-169F-26D1-ED1A1CB5D8BD}"/>
              </a:ext>
            </a:extLst>
          </p:cNvPr>
          <p:cNvSpPr txBox="1"/>
          <p:nvPr/>
        </p:nvSpPr>
        <p:spPr>
          <a:xfrm>
            <a:off x="1981200" y="6362738"/>
            <a:ext cx="6172200" cy="369332"/>
          </a:xfrm>
          <a:prstGeom prst="rect">
            <a:avLst/>
          </a:prstGeom>
          <a:noFill/>
        </p:spPr>
        <p:txBody>
          <a:bodyPr wrap="square">
            <a:spAutoFit/>
          </a:bodyPr>
          <a:lstStyle/>
          <a:p>
            <a:r>
              <a:rPr lang="en-US" dirty="0"/>
              <a:t>Source: https://</a:t>
            </a:r>
            <a:r>
              <a:rPr lang="en-US" dirty="0" err="1"/>
              <a:t>en.wikipedia.org</a:t>
            </a:r>
            <a:r>
              <a:rPr lang="en-US" dirty="0"/>
              <a:t>/wiki/</a:t>
            </a:r>
            <a:r>
              <a:rPr lang="en-US" dirty="0" err="1"/>
              <a:t>Categorical_variable</a:t>
            </a:r>
            <a:endParaRPr lang="en-US" dirty="0"/>
          </a:p>
        </p:txBody>
      </p:sp>
    </p:spTree>
    <p:extLst>
      <p:ext uri="{BB962C8B-B14F-4D97-AF65-F5344CB8AC3E}">
        <p14:creationId xmlns:p14="http://schemas.microsoft.com/office/powerpoint/2010/main" val="36901029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F8810-74F7-643F-9047-EF28FEF07DA1}"/>
              </a:ext>
            </a:extLst>
          </p:cNvPr>
          <p:cNvSpPr>
            <a:spLocks noGrp="1"/>
          </p:cNvSpPr>
          <p:nvPr>
            <p:ph type="title"/>
          </p:nvPr>
        </p:nvSpPr>
        <p:spPr>
          <a:xfrm>
            <a:off x="628650" y="365126"/>
            <a:ext cx="8362950" cy="1325563"/>
          </a:xfrm>
        </p:spPr>
        <p:txBody>
          <a:bodyPr>
            <a:normAutofit/>
          </a:bodyPr>
          <a:lstStyle/>
          <a:p>
            <a:r>
              <a:rPr lang="en-US" sz="4000" b="1" i="0" dirty="0">
                <a:solidFill>
                  <a:srgbClr val="000000"/>
                </a:solidFill>
                <a:effectLst/>
                <a:latin typeface="Arial" panose="020B0604020202020204" pitchFamily="34" charset="0"/>
                <a:cs typeface="Arial" panose="020B0604020202020204" pitchFamily="34" charset="0"/>
              </a:rPr>
              <a:t>Examples of categorical variables</a:t>
            </a:r>
            <a:endParaRPr lang="en-US"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205AB56-D49D-9E23-369E-BC88603E0427}"/>
              </a:ext>
            </a:extLst>
          </p:cNvPr>
          <p:cNvSpPr>
            <a:spLocks noGrp="1"/>
          </p:cNvSpPr>
          <p:nvPr>
            <p:ph idx="1"/>
          </p:nvPr>
        </p:nvSpPr>
        <p:spPr>
          <a:xfrm>
            <a:off x="304800" y="1847851"/>
            <a:ext cx="8362950" cy="4351338"/>
          </a:xfrm>
        </p:spPr>
        <p:txBody>
          <a:bodyPr>
            <a:noAutofit/>
          </a:bodyPr>
          <a:lstStyle/>
          <a:p>
            <a:pPr algn="l"/>
            <a:r>
              <a:rPr lang="en-US" sz="2400" dirty="0">
                <a:solidFill>
                  <a:srgbClr val="202122"/>
                </a:solidFill>
                <a:latin typeface="Arial" panose="020B0604020202020204" pitchFamily="34" charset="0"/>
              </a:rPr>
              <a:t>Common e</a:t>
            </a:r>
            <a:r>
              <a:rPr lang="en-US" sz="2400" b="0" i="0" dirty="0">
                <a:solidFill>
                  <a:srgbClr val="202122"/>
                </a:solidFill>
                <a:effectLst/>
                <a:latin typeface="Arial" panose="020B0604020202020204" pitchFamily="34" charset="0"/>
              </a:rPr>
              <a:t>xamples of values that might be represented in a categorical variable:</a:t>
            </a:r>
          </a:p>
          <a:p>
            <a:pPr algn="l"/>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1" i="0" dirty="0">
                <a:solidFill>
                  <a:srgbClr val="202122"/>
                </a:solidFill>
                <a:effectLst/>
                <a:latin typeface="Arial" panose="020B0604020202020204" pitchFamily="34" charset="0"/>
              </a:rPr>
              <a:t>The roll of a six-sided dice</a:t>
            </a:r>
            <a:r>
              <a:rPr lang="en-US" sz="2400" b="0" i="0" dirty="0">
                <a:solidFill>
                  <a:srgbClr val="202122"/>
                </a:solidFill>
                <a:effectLst/>
                <a:latin typeface="Arial" panose="020B0604020202020204" pitchFamily="34" charset="0"/>
              </a:rPr>
              <a:t>: possible outcomes are 1,2,3,4,5, or 6.</a:t>
            </a:r>
          </a:p>
          <a:p>
            <a:pPr algn="l">
              <a:buFont typeface="Arial" panose="020B0604020202020204" pitchFamily="34" charset="0"/>
              <a:buChar char="•"/>
            </a:pP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1" i="0" dirty="0">
                <a:solidFill>
                  <a:srgbClr val="202122"/>
                </a:solidFill>
                <a:effectLst/>
                <a:latin typeface="Arial" panose="020B0604020202020204" pitchFamily="34" charset="0"/>
              </a:rPr>
              <a:t>The  Blood Type of a person</a:t>
            </a:r>
            <a:r>
              <a:rPr lang="en-US" sz="2400" b="0" i="0" dirty="0">
                <a:solidFill>
                  <a:srgbClr val="202122"/>
                </a:solidFill>
                <a:effectLst/>
                <a:latin typeface="Arial" panose="020B0604020202020204" pitchFamily="34" charset="0"/>
              </a:rPr>
              <a:t>: A, B, AB or O.</a:t>
            </a:r>
          </a:p>
          <a:p>
            <a:pPr algn="l">
              <a:buFont typeface="Arial" panose="020B0604020202020204" pitchFamily="34" charset="0"/>
              <a:buChar char="•"/>
            </a:pPr>
            <a:endParaRPr lang="en-US" sz="2400" b="0" i="0" dirty="0">
              <a:solidFill>
                <a:srgbClr val="202122"/>
              </a:solidFill>
              <a:effectLst/>
              <a:latin typeface="Arial" panose="020B0604020202020204" pitchFamily="34" charset="0"/>
            </a:endParaRPr>
          </a:p>
          <a:p>
            <a:pPr algn="l">
              <a:buFont typeface="Arial" panose="020B0604020202020204" pitchFamily="34" charset="0"/>
              <a:buChar char="•"/>
            </a:pPr>
            <a:r>
              <a:rPr lang="en-US" sz="2400" b="1" dirty="0">
                <a:solidFill>
                  <a:srgbClr val="202122"/>
                </a:solidFill>
                <a:latin typeface="Arial" panose="020B0604020202020204" pitchFamily="34" charset="0"/>
              </a:rPr>
              <a:t>Professor</a:t>
            </a:r>
            <a:r>
              <a:rPr lang="en-US" sz="2400" dirty="0">
                <a:solidFill>
                  <a:srgbClr val="202122"/>
                </a:solidFill>
                <a:latin typeface="Arial" panose="020B0604020202020204" pitchFamily="34" charset="0"/>
              </a:rPr>
              <a:t>: Assistant, Associate, Full</a:t>
            </a:r>
            <a:endParaRPr lang="en-US" sz="2400" b="0" i="0" dirty="0">
              <a:solidFill>
                <a:srgbClr val="202122"/>
              </a:solidFill>
              <a:effectLst/>
              <a:latin typeface="Arial" panose="020B0604020202020204" pitchFamily="34" charset="0"/>
            </a:endParaRPr>
          </a:p>
          <a:p>
            <a:endParaRPr lang="en-US" sz="2400" dirty="0"/>
          </a:p>
        </p:txBody>
      </p:sp>
      <p:sp>
        <p:nvSpPr>
          <p:cNvPr id="4" name="Date Placeholder 3">
            <a:extLst>
              <a:ext uri="{FF2B5EF4-FFF2-40B4-BE49-F238E27FC236}">
                <a16:creationId xmlns:a16="http://schemas.microsoft.com/office/drawing/2014/main" id="{7CB54A9D-D488-EA3B-ED7A-1AF713D31197}"/>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96A9E798-C72E-D579-134B-C3FEDBDD4064}"/>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61</a:t>
            </a:fld>
            <a:endParaRPr lang="en-US" spc="-10" dirty="0"/>
          </a:p>
        </p:txBody>
      </p:sp>
    </p:spTree>
    <p:extLst>
      <p:ext uri="{BB962C8B-B14F-4D97-AF65-F5344CB8AC3E}">
        <p14:creationId xmlns:p14="http://schemas.microsoft.com/office/powerpoint/2010/main" val="1750796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69F46-9D53-0A1F-9478-7B5F17C0D5FF}"/>
              </a:ext>
            </a:extLst>
          </p:cNvPr>
          <p:cNvSpPr>
            <a:spLocks noGrp="1"/>
          </p:cNvSpPr>
          <p:nvPr>
            <p:ph type="title"/>
          </p:nvPr>
        </p:nvSpPr>
        <p:spPr>
          <a:xfrm>
            <a:off x="457200" y="365126"/>
            <a:ext cx="8686800" cy="1325563"/>
          </a:xfrm>
        </p:spPr>
        <p:txBody>
          <a:bodyPr>
            <a:normAutofit fontScale="90000"/>
          </a:bodyPr>
          <a:lstStyle/>
          <a:p>
            <a:r>
              <a:rPr lang="en-US" sz="4000" b="1" dirty="0">
                <a:latin typeface="Arial" panose="020B0604020202020204" pitchFamily="34" charset="0"/>
                <a:cs typeface="Arial" panose="020B0604020202020204" pitchFamily="34" charset="0"/>
              </a:rPr>
              <a:t>Discussion Points – Learning Check 4 (</a:t>
            </a:r>
            <a:r>
              <a:rPr lang="en-US" sz="4000" b="1" dirty="0">
                <a:solidFill>
                  <a:srgbClr val="FF0000"/>
                </a:solidFill>
                <a:latin typeface="Arial" panose="020B0604020202020204" pitchFamily="34" charset="0"/>
                <a:cs typeface="Arial" panose="020B0604020202020204" pitchFamily="34" charset="0"/>
              </a:rPr>
              <a:t>Submit Response on Canvas</a:t>
            </a:r>
            <a:r>
              <a:rPr lang="en-US" sz="4000" b="1" dirty="0">
                <a:latin typeface="Arial" panose="020B0604020202020204" pitchFamily="34" charset="0"/>
                <a:cs typeface="Arial" panose="020B0604020202020204" pitchFamily="34" charset="0"/>
              </a:rPr>
              <a:t>)</a:t>
            </a:r>
            <a:endParaRPr lang="en-US" sz="4000" dirty="0"/>
          </a:p>
        </p:txBody>
      </p:sp>
      <p:sp>
        <p:nvSpPr>
          <p:cNvPr id="3" name="Content Placeholder 2">
            <a:extLst>
              <a:ext uri="{FF2B5EF4-FFF2-40B4-BE49-F238E27FC236}">
                <a16:creationId xmlns:a16="http://schemas.microsoft.com/office/drawing/2014/main" id="{565D9DF3-1E80-A537-989A-DA8ECEC97989}"/>
              </a:ext>
            </a:extLst>
          </p:cNvPr>
          <p:cNvSpPr>
            <a:spLocks noGrp="1"/>
          </p:cNvSpPr>
          <p:nvPr>
            <p:ph idx="1"/>
          </p:nvPr>
        </p:nvSpPr>
        <p:spPr>
          <a:xfrm>
            <a:off x="304800" y="1825625"/>
            <a:ext cx="8686800" cy="4351338"/>
          </a:xfrm>
        </p:spPr>
        <p:txBody>
          <a:bodyPr>
            <a:normAutofit/>
          </a:bodyPr>
          <a:lstStyle/>
          <a:p>
            <a:r>
              <a:rPr lang="en-US" sz="3200" dirty="0">
                <a:latin typeface="Arial" panose="020B0604020202020204" pitchFamily="34" charset="0"/>
                <a:cs typeface="Arial" panose="020B0604020202020204" pitchFamily="34" charset="0"/>
              </a:rPr>
              <a:t>What are some other examples in this dataset of categorical variables? What makes them different than quantitative variables?</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Mention at least 2.</a:t>
            </a:r>
          </a:p>
        </p:txBody>
      </p:sp>
      <p:sp>
        <p:nvSpPr>
          <p:cNvPr id="4" name="Date Placeholder 3">
            <a:extLst>
              <a:ext uri="{FF2B5EF4-FFF2-40B4-BE49-F238E27FC236}">
                <a16:creationId xmlns:a16="http://schemas.microsoft.com/office/drawing/2014/main" id="{EE0CD7C6-629D-CCD2-3A41-9CAB6FCEE527}"/>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C42918E2-3846-E14E-512E-F0FBE2F3B414}"/>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62</a:t>
            </a:fld>
            <a:endParaRPr lang="en-US" spc="-10" dirty="0"/>
          </a:p>
        </p:txBody>
      </p:sp>
    </p:spTree>
    <p:extLst>
      <p:ext uri="{BB962C8B-B14F-4D97-AF65-F5344CB8AC3E}">
        <p14:creationId xmlns:p14="http://schemas.microsoft.com/office/powerpoint/2010/main" val="3891005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7B822-F671-651A-69B5-B15803986A9B}"/>
              </a:ext>
            </a:extLst>
          </p:cNvPr>
          <p:cNvSpPr>
            <a:spLocks noGrp="1"/>
          </p:cNvSpPr>
          <p:nvPr>
            <p:ph type="title"/>
          </p:nvPr>
        </p:nvSpPr>
        <p:spPr/>
        <p:txBody>
          <a:bodyPr>
            <a:normAutofit fontScale="90000"/>
          </a:bodyPr>
          <a:lstStyle/>
          <a:p>
            <a:r>
              <a:rPr lang="en-US" sz="3600" b="1" dirty="0">
                <a:latin typeface="Arial" panose="020B0604020202020204" pitchFamily="34" charset="0"/>
                <a:cs typeface="Arial" panose="020B0604020202020204" pitchFamily="34" charset="0"/>
              </a:rPr>
              <a:t>Discussion Points – Learning Check 5 &amp;7 (</a:t>
            </a:r>
            <a:r>
              <a:rPr lang="en-US" sz="3600" b="1" dirty="0">
                <a:solidFill>
                  <a:srgbClr val="FF0000"/>
                </a:solidFill>
                <a:latin typeface="Arial" panose="020B0604020202020204" pitchFamily="34" charset="0"/>
                <a:cs typeface="Arial" panose="020B0604020202020204" pitchFamily="34" charset="0"/>
              </a:rPr>
              <a:t>Submit Response on Canvas</a:t>
            </a:r>
            <a:r>
              <a:rPr lang="en-US" sz="3600" b="1" dirty="0">
                <a:latin typeface="Arial" panose="020B0604020202020204" pitchFamily="34" charset="0"/>
                <a:cs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id="{405B58E3-0008-DCB3-353F-ACE8F63566A3}"/>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What properties of </a:t>
            </a:r>
            <a:r>
              <a:rPr lang="en-US" sz="2400" b="1" dirty="0">
                <a:latin typeface="Arial" panose="020B0604020202020204" pitchFamily="34" charset="0"/>
                <a:cs typeface="Arial" panose="020B0604020202020204" pitchFamily="34" charset="0"/>
              </a:rPr>
              <a:t>each airport </a:t>
            </a:r>
            <a:r>
              <a:rPr lang="en-US" sz="2400" dirty="0">
                <a:latin typeface="Arial" panose="020B0604020202020204" pitchFamily="34" charset="0"/>
                <a:cs typeface="Arial" panose="020B0604020202020204" pitchFamily="34" charset="0"/>
              </a:rPr>
              <a:t>do the variables </a:t>
            </a:r>
            <a:r>
              <a:rPr lang="en-US" sz="2400" dirty="0" err="1">
                <a:latin typeface="Arial" panose="020B0604020202020204" pitchFamily="34" charset="0"/>
                <a:cs typeface="Arial" panose="020B0604020202020204" pitchFamily="34" charset="0"/>
              </a:rPr>
              <a:t>lat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lon</a:t>
            </a:r>
            <a:r>
              <a:rPr lang="en-US" sz="2400" dirty="0">
                <a:latin typeface="Arial" panose="020B0604020202020204" pitchFamily="34" charset="0"/>
                <a:cs typeface="Arial" panose="020B0604020202020204" pitchFamily="34" charset="0"/>
              </a:rPr>
              <a:t>, alt, </a:t>
            </a:r>
            <a:r>
              <a:rPr lang="en-US" sz="2400" dirty="0" err="1">
                <a:latin typeface="Arial" panose="020B0604020202020204" pitchFamily="34" charset="0"/>
                <a:cs typeface="Arial" panose="020B0604020202020204" pitchFamily="34" charset="0"/>
              </a:rPr>
              <a:t>tz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dst</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tzone</a:t>
            </a:r>
            <a:r>
              <a:rPr lang="en-US" sz="2400" dirty="0">
                <a:latin typeface="Arial" panose="020B0604020202020204" pitchFamily="34" charset="0"/>
                <a:cs typeface="Arial" panose="020B0604020202020204" pitchFamily="34" charset="0"/>
              </a:rPr>
              <a:t> describe in the airports data frame? </a:t>
            </a:r>
            <a:r>
              <a:rPr lang="en-US" sz="2400" b="1" dirty="0">
                <a:latin typeface="Arial" panose="020B0604020202020204" pitchFamily="34" charset="0"/>
                <a:cs typeface="Arial" panose="020B0604020202020204" pitchFamily="34" charset="0"/>
              </a:rPr>
              <a:t>Take your best guess.</a:t>
            </a:r>
          </a:p>
          <a:p>
            <a:endParaRPr lang="en-US" sz="2400" b="1" dirty="0">
              <a:latin typeface="Arial" panose="020B0604020202020204" pitchFamily="34" charset="0"/>
              <a:cs typeface="Arial" panose="020B0604020202020204" pitchFamily="34" charset="0"/>
            </a:endParaRPr>
          </a:p>
          <a:p>
            <a:r>
              <a:rPr lang="en-US" sz="2400" b="0" i="0" dirty="0">
                <a:solidFill>
                  <a:srgbClr val="333333"/>
                </a:solidFill>
                <a:effectLst/>
                <a:latin typeface="Arial" panose="020B0604020202020204" pitchFamily="34" charset="0"/>
                <a:cs typeface="Arial" panose="020B0604020202020204" pitchFamily="34" charset="0"/>
              </a:rPr>
              <a:t>Look at the help file for the </a:t>
            </a:r>
            <a:r>
              <a:rPr lang="en-US" sz="2400" dirty="0">
                <a:latin typeface="Arial" panose="020B0604020202020204" pitchFamily="34" charset="0"/>
                <a:cs typeface="Arial" panose="020B0604020202020204" pitchFamily="34" charset="0"/>
              </a:rPr>
              <a:t>airports</a:t>
            </a:r>
            <a:r>
              <a:rPr lang="en-US" sz="2400" b="0" i="0" dirty="0">
                <a:solidFill>
                  <a:srgbClr val="333333"/>
                </a:solidFill>
                <a:effectLst/>
                <a:latin typeface="Arial" panose="020B0604020202020204" pitchFamily="34" charset="0"/>
                <a:cs typeface="Arial" panose="020B0604020202020204" pitchFamily="34" charset="0"/>
              </a:rPr>
              <a:t> data frame. Revise your earlier guesses about what the variables </a:t>
            </a:r>
            <a:r>
              <a:rPr lang="en-US" sz="2400" dirty="0" err="1">
                <a:latin typeface="Arial" panose="020B0604020202020204" pitchFamily="34" charset="0"/>
                <a:cs typeface="Arial" panose="020B0604020202020204" pitchFamily="34" charset="0"/>
              </a:rPr>
              <a:t>lat</a:t>
            </a:r>
            <a:r>
              <a:rPr lang="en-US" sz="2400" b="0" i="0" dirty="0">
                <a:solidFill>
                  <a:srgbClr val="333333"/>
                </a:solidFill>
                <a:effectLst/>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lon</a:t>
            </a:r>
            <a:r>
              <a:rPr lang="en-US" sz="2400" b="0" i="0" dirty="0">
                <a:solidFill>
                  <a:srgbClr val="333333"/>
                </a:solidFill>
                <a:effectLst/>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alt</a:t>
            </a:r>
            <a:r>
              <a:rPr lang="en-US" sz="2400" b="0" i="0" dirty="0">
                <a:solidFill>
                  <a:srgbClr val="333333"/>
                </a:solidFill>
                <a:effectLst/>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tz</a:t>
            </a:r>
            <a:r>
              <a:rPr lang="en-US" sz="2400" b="0" i="0" dirty="0">
                <a:solidFill>
                  <a:srgbClr val="333333"/>
                </a:solidFill>
                <a:effectLst/>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dst</a:t>
            </a:r>
            <a:r>
              <a:rPr lang="en-US" sz="2400" b="0" i="0" dirty="0">
                <a:solidFill>
                  <a:srgbClr val="333333"/>
                </a:solidFill>
                <a:effectLst/>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tzone</a:t>
            </a:r>
            <a:r>
              <a:rPr lang="en-US" sz="2400" b="0" i="0" dirty="0">
                <a:solidFill>
                  <a:srgbClr val="333333"/>
                </a:solidFill>
                <a:effectLst/>
                <a:latin typeface="Arial" panose="020B0604020202020204" pitchFamily="34" charset="0"/>
                <a:cs typeface="Arial" panose="020B0604020202020204" pitchFamily="34" charset="0"/>
              </a:rPr>
              <a:t> each describe.</a:t>
            </a:r>
            <a:endParaRPr lang="en-US" sz="24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FE769E80-4F7C-358F-6596-99667C664C73}"/>
              </a:ext>
            </a:extLst>
          </p:cNvPr>
          <p:cNvSpPr>
            <a:spLocks noGrp="1"/>
          </p:cNvSpPr>
          <p:nvPr>
            <p:ph type="dt" sz="half" idx="10"/>
          </p:nvPr>
        </p:nvSpPr>
        <p:spPr/>
        <p:txBody>
          <a:bodyPr/>
          <a:lstStyle/>
          <a:p>
            <a:pPr marL="12700">
              <a:lnSpc>
                <a:spcPts val="1580"/>
              </a:lnSpc>
            </a:pPr>
            <a:fld id="{457D56E4-F8DE-C64D-BC9C-63F98CC68038}" type="datetime4">
              <a:rPr lang="en-US" spc="-80" smtClean="0"/>
              <a:pPr marL="12700">
                <a:lnSpc>
                  <a:spcPts val="1580"/>
                </a:lnSpc>
              </a:pPr>
              <a:t>January 19, 2024</a:t>
            </a:fld>
            <a:endParaRPr lang="en-US" spc="-80" dirty="0"/>
          </a:p>
        </p:txBody>
      </p:sp>
      <p:sp>
        <p:nvSpPr>
          <p:cNvPr id="5" name="Slide Number Placeholder 4">
            <a:extLst>
              <a:ext uri="{FF2B5EF4-FFF2-40B4-BE49-F238E27FC236}">
                <a16:creationId xmlns:a16="http://schemas.microsoft.com/office/drawing/2014/main" id="{9B155EA0-9204-43A2-EA39-D3F09439EC55}"/>
              </a:ext>
            </a:extLst>
          </p:cNvPr>
          <p:cNvSpPr>
            <a:spLocks noGrp="1"/>
          </p:cNvSpPr>
          <p:nvPr>
            <p:ph type="sldNum" sz="quarter" idx="12"/>
          </p:nvPr>
        </p:nvSpPr>
        <p:spPr/>
        <p:txBody>
          <a:bodyPr/>
          <a:lstStyle/>
          <a:p>
            <a:pPr marL="38100">
              <a:lnSpc>
                <a:spcPts val="1365"/>
              </a:lnSpc>
            </a:pPr>
            <a:fld id="{81D60167-4931-47E6-BA6A-407CBD079E47}" type="slidenum">
              <a:rPr lang="en-US" spc="-10" smtClean="0"/>
              <a:pPr marL="38100">
                <a:lnSpc>
                  <a:spcPts val="1365"/>
                </a:lnSpc>
              </a:pPr>
              <a:t>63</a:t>
            </a:fld>
            <a:endParaRPr lang="en-US" spc="-10" dirty="0"/>
          </a:p>
        </p:txBody>
      </p:sp>
    </p:spTree>
    <p:extLst>
      <p:ext uri="{BB962C8B-B14F-4D97-AF65-F5344CB8AC3E}">
        <p14:creationId xmlns:p14="http://schemas.microsoft.com/office/powerpoint/2010/main" val="267907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About Course</a:t>
            </a:r>
          </a:p>
        </p:txBody>
      </p:sp>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628650" y="1690689"/>
            <a:ext cx="7886700" cy="4351338"/>
          </a:xfrm>
        </p:spPr>
        <p:txBody>
          <a:bodyPr>
            <a:normAutofit lnSpcReduction="10000"/>
          </a:bodyPr>
          <a:lstStyle/>
          <a:p>
            <a:r>
              <a:rPr lang="en-US" sz="2600" b="1" dirty="0">
                <a:latin typeface="Arial" panose="020B0604020202020204" pitchFamily="34" charset="0"/>
                <a:cs typeface="Arial" panose="020B0604020202020204" pitchFamily="34" charset="0"/>
              </a:rPr>
              <a:t>Time</a:t>
            </a:r>
            <a:r>
              <a:rPr lang="en-US" sz="26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Friday, 9:25am -12:05pm</a:t>
            </a:r>
          </a:p>
          <a:p>
            <a:r>
              <a:rPr lang="en-US" sz="2800" b="1" dirty="0">
                <a:latin typeface="Arial" panose="020B0604020202020204" pitchFamily="34" charset="0"/>
                <a:cs typeface="Arial" panose="020B0604020202020204" pitchFamily="34" charset="0"/>
              </a:rPr>
              <a:t>Classroom</a:t>
            </a:r>
            <a:r>
              <a:rPr lang="en-US" sz="2800" dirty="0">
                <a:latin typeface="Arial" panose="020B0604020202020204" pitchFamily="34" charset="0"/>
                <a:cs typeface="Arial" panose="020B0604020202020204" pitchFamily="34" charset="0"/>
              </a:rPr>
              <a:t>: ENG 109</a:t>
            </a:r>
          </a:p>
          <a:p>
            <a:r>
              <a:rPr lang="en-US" sz="2600" b="1" dirty="0">
                <a:latin typeface="Arial" panose="020B0604020202020204" pitchFamily="34" charset="0"/>
                <a:cs typeface="Arial" panose="020B0604020202020204" pitchFamily="34" charset="0"/>
              </a:rPr>
              <a:t>Course Management</a:t>
            </a:r>
            <a:r>
              <a:rPr lang="en-US" sz="2600" dirty="0">
                <a:latin typeface="Arial" panose="020B0604020202020204" pitchFamily="34" charset="0"/>
                <a:cs typeface="Arial" panose="020B0604020202020204" pitchFamily="34" charset="0"/>
              </a:rPr>
              <a:t>: Canvas </a:t>
            </a:r>
          </a:p>
          <a:p>
            <a:pPr lvl="1"/>
            <a:r>
              <a:rPr lang="en-US" sz="2600" dirty="0">
                <a:latin typeface="Arial" panose="020B0604020202020204" pitchFamily="34" charset="0"/>
                <a:cs typeface="Arial" panose="020B0604020202020204" pitchFamily="34" charset="0"/>
              </a:rPr>
              <a:t>For Grades posting and Announcements</a:t>
            </a:r>
          </a:p>
          <a:p>
            <a:r>
              <a:rPr lang="en-US" sz="2600" b="1" dirty="0">
                <a:latin typeface="Arial" panose="020B0604020202020204" pitchFamily="34" charset="0"/>
                <a:cs typeface="Arial" panose="020B0604020202020204" pitchFamily="34" charset="0"/>
              </a:rPr>
              <a:t>Course Schedule/Website</a:t>
            </a:r>
            <a:r>
              <a:rPr lang="en-US" sz="2600" dirty="0">
                <a:latin typeface="Arial" panose="020B0604020202020204" pitchFamily="34" charset="0"/>
                <a:cs typeface="Arial" panose="020B0604020202020204" pitchFamily="34" charset="0"/>
              </a:rPr>
              <a:t>: </a:t>
            </a:r>
          </a:p>
          <a:p>
            <a:pPr marL="0" indent="0">
              <a:buNone/>
            </a:pPr>
            <a:r>
              <a:rPr lang="en-US" sz="2600" dirty="0">
                <a:latin typeface="Arial" panose="020B0604020202020204" pitchFamily="34" charset="0"/>
                <a:cs typeface="Arial" panose="020B0604020202020204" pitchFamily="34" charset="0"/>
                <a:hlinkClick r:id="rId3"/>
              </a:rPr>
              <a:t>https://academics.uccs.edu/~ooluwada/courses/dataanalytics/</a:t>
            </a:r>
            <a:endParaRPr lang="en-US" sz="2600" dirty="0">
              <a:latin typeface="Arial" panose="020B0604020202020204" pitchFamily="34" charset="0"/>
              <a:cs typeface="Arial" panose="020B0604020202020204" pitchFamily="34" charset="0"/>
            </a:endParaRPr>
          </a:p>
          <a:p>
            <a:pPr marL="0" indent="0">
              <a:buNone/>
            </a:pPr>
            <a:endParaRPr lang="en-US" sz="2600" dirty="0">
              <a:latin typeface="Arial" panose="020B0604020202020204" pitchFamily="34" charset="0"/>
              <a:cs typeface="Arial" panose="020B0604020202020204" pitchFamily="34" charset="0"/>
            </a:endParaRPr>
          </a:p>
          <a:p>
            <a:r>
              <a:rPr lang="en-US" sz="2600" b="1" u="sng" dirty="0">
                <a:latin typeface="Arial" panose="020B0604020202020204" pitchFamily="34" charset="0"/>
                <a:cs typeface="Arial" panose="020B0604020202020204" pitchFamily="34" charset="0"/>
              </a:rPr>
              <a:t>All </a:t>
            </a:r>
            <a:r>
              <a:rPr lang="en-US" sz="2600" dirty="0">
                <a:latin typeface="Arial" panose="020B0604020202020204" pitchFamily="34" charset="0"/>
                <a:cs typeface="Arial" panose="020B0604020202020204" pitchFamily="34" charset="0"/>
              </a:rPr>
              <a:t> Resources, In-Class exercises, Homework, and Assignments will be posted </a:t>
            </a:r>
            <a:r>
              <a:rPr lang="en-US" sz="2600" b="1" dirty="0">
                <a:latin typeface="Arial" panose="020B0604020202020204" pitchFamily="34" charset="0"/>
                <a:cs typeface="Arial" panose="020B0604020202020204" pitchFamily="34" charset="0"/>
              </a:rPr>
              <a:t>on Canvas and the Course website.</a:t>
            </a:r>
          </a:p>
        </p:txBody>
      </p:sp>
      <p:sp>
        <p:nvSpPr>
          <p:cNvPr id="4" name="Date Placeholder 3">
            <a:extLst>
              <a:ext uri="{FF2B5EF4-FFF2-40B4-BE49-F238E27FC236}">
                <a16:creationId xmlns:a16="http://schemas.microsoft.com/office/drawing/2014/main" id="{F6B488FB-A6BE-3341-B1A7-6EC518AC4E60}"/>
              </a:ext>
            </a:extLst>
          </p:cNvPr>
          <p:cNvSpPr>
            <a:spLocks noGrp="1"/>
          </p:cNvSpPr>
          <p:nvPr>
            <p:ph type="dt" sz="half" idx="10"/>
          </p:nvPr>
        </p:nvSpPr>
        <p:spPr/>
        <p:txBody>
          <a:bodyPr/>
          <a:lstStyle/>
          <a:p>
            <a:pPr marL="12700">
              <a:lnSpc>
                <a:spcPts val="1580"/>
              </a:lnSpc>
            </a:pPr>
            <a:fld id="{5776FFF9-C811-8147-87A0-C28710A677D4}"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90F0F60A-835C-CF46-9092-277B19639EC1}"/>
              </a:ext>
            </a:extLst>
          </p:cNvPr>
          <p:cNvSpPr>
            <a:spLocks noGrp="1"/>
          </p:cNvSpPr>
          <p:nvPr>
            <p:ph type="sldNum" sz="quarter" idx="12"/>
          </p:nvPr>
        </p:nvSpPr>
        <p:spPr/>
        <p:txBody>
          <a:bodyPr/>
          <a:lstStyle/>
          <a:p>
            <a:pPr marL="38100">
              <a:lnSpc>
                <a:spcPts val="1365"/>
              </a:lnSpc>
            </a:pPr>
            <a:fld id="{81D60167-4931-47E6-BA6A-407CBD079E47}" type="slidenum">
              <a:rPr lang="en-US" spc="-10" smtClean="0"/>
              <a:t>7</a:t>
            </a:fld>
            <a:endParaRPr lang="en-US" spc="-10" dirty="0"/>
          </a:p>
        </p:txBody>
      </p:sp>
    </p:spTree>
    <p:extLst>
      <p:ext uri="{BB962C8B-B14F-4D97-AF65-F5344CB8AC3E}">
        <p14:creationId xmlns:p14="http://schemas.microsoft.com/office/powerpoint/2010/main" val="592398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3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9" name="Arc 103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a:xfrm>
            <a:off x="4421221" y="479493"/>
            <a:ext cx="4094129" cy="1325563"/>
          </a:xfrm>
        </p:spPr>
        <p:txBody>
          <a:bodyPr>
            <a:normAutofit/>
          </a:bodyPr>
          <a:lstStyle/>
          <a:p>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Class Textbook</a:t>
            </a:r>
          </a:p>
        </p:txBody>
      </p:sp>
      <p:sp>
        <p:nvSpPr>
          <p:cNvPr id="1035" name="Freeform: Shape 103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7696C160-40BA-FFE1-6ECE-9F0DA980C4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7386" y="738286"/>
            <a:ext cx="3583036" cy="521168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4421221" y="1984443"/>
            <a:ext cx="4494179" cy="4708764"/>
          </a:xfrm>
        </p:spPr>
        <p:txBody>
          <a:bodyPr>
            <a:normAutofit/>
          </a:bodyPr>
          <a:lstStyle/>
          <a:p>
            <a:r>
              <a:rPr lang="en-US" sz="1800"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Main Textbook</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Ismay</a:t>
            </a:r>
            <a:r>
              <a:rPr lang="en-US" sz="1800" dirty="0">
                <a:latin typeface="Arial" panose="020B0604020202020204" pitchFamily="34" charset="0"/>
                <a:cs typeface="Arial" panose="020B0604020202020204" pitchFamily="34" charset="0"/>
              </a:rPr>
              <a:t>, Chester, and Albert Y. Kim. Statistical inference via data science: A </a:t>
            </a:r>
            <a:r>
              <a:rPr lang="en-US" sz="1800" dirty="0" err="1">
                <a:latin typeface="Arial" panose="020B0604020202020204" pitchFamily="34" charset="0"/>
                <a:cs typeface="Arial" panose="020B0604020202020204" pitchFamily="34" charset="0"/>
              </a:rPr>
              <a:t>ModernDive</a:t>
            </a:r>
            <a:r>
              <a:rPr lang="en-US" sz="1800" dirty="0">
                <a:latin typeface="Arial" panose="020B0604020202020204" pitchFamily="34" charset="0"/>
                <a:cs typeface="Arial" panose="020B0604020202020204" pitchFamily="34" charset="0"/>
              </a:rPr>
              <a:t> into R and the </a:t>
            </a:r>
            <a:r>
              <a:rPr lang="en-US" sz="1800" dirty="0" err="1">
                <a:latin typeface="Arial" panose="020B0604020202020204" pitchFamily="34" charset="0"/>
                <a:cs typeface="Arial" panose="020B0604020202020204" pitchFamily="34" charset="0"/>
              </a:rPr>
              <a:t>tidyverse</a:t>
            </a:r>
            <a:r>
              <a:rPr lang="en-US" sz="1800" dirty="0">
                <a:latin typeface="Arial" panose="020B0604020202020204" pitchFamily="34" charset="0"/>
                <a:cs typeface="Arial" panose="020B0604020202020204" pitchFamily="34" charset="0"/>
              </a:rPr>
              <a:t>. Chapman and Hall/CRC, 2019. </a:t>
            </a:r>
            <a:r>
              <a:rPr lang="en-US" sz="1800" b="1" dirty="0">
                <a:latin typeface="Arial" panose="020B0604020202020204" pitchFamily="34" charset="0"/>
                <a:cs typeface="Arial" panose="020B0604020202020204" pitchFamily="34" charset="0"/>
              </a:rPr>
              <a:t>Get an electronic copy from the UCCS Library. </a:t>
            </a:r>
          </a:p>
          <a:p>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 authors have also uploaded a frequently update  open-source copy of the textbook here:  </a:t>
            </a:r>
            <a:r>
              <a:rPr lang="en-US" sz="1800" dirty="0">
                <a:latin typeface="Arial" panose="020B0604020202020204" pitchFamily="34" charset="0"/>
                <a:cs typeface="Arial" panose="020B0604020202020204" pitchFamily="34" charset="0"/>
                <a:hlinkClick r:id="rId4"/>
              </a:rPr>
              <a:t>https://moderndive.com/</a:t>
            </a:r>
            <a:r>
              <a:rPr lang="en-US" sz="1800" dirty="0">
                <a:latin typeface="Arial" panose="020B0604020202020204" pitchFamily="34" charset="0"/>
                <a:cs typeface="Arial" panose="020B0604020202020204" pitchFamily="34" charset="0"/>
              </a:rPr>
              <a:t> </a:t>
            </a:r>
          </a:p>
          <a:p>
            <a:r>
              <a:rPr lang="en-US" sz="1800" b="1" dirty="0">
                <a:latin typeface="Arial" panose="020B0604020202020204" pitchFamily="34" charset="0"/>
                <a:cs typeface="Arial" panose="020B0604020202020204" pitchFamily="34" charset="0"/>
              </a:rPr>
              <a:t>	This course is organized to closely follow this textbook chapters.</a:t>
            </a:r>
          </a:p>
          <a:p>
            <a:endParaRPr lang="en-US" sz="1800" b="1" dirty="0">
              <a:latin typeface="Arial" panose="020B0604020202020204" pitchFamily="34" charset="0"/>
              <a:cs typeface="Arial" panose="020B0604020202020204" pitchFamily="34" charset="0"/>
            </a:endParaRPr>
          </a:p>
          <a:p>
            <a:pPr algn="just"/>
            <a:r>
              <a:rPr lang="en-US" sz="1800" b="1" dirty="0">
                <a:latin typeface="Arial" panose="020B0604020202020204" pitchFamily="34" charset="0"/>
                <a:cs typeface="Arial" panose="020B0604020202020204" pitchFamily="34" charset="0"/>
              </a:rPr>
              <a:t>Alternate Textbook </a:t>
            </a:r>
            <a:r>
              <a:rPr lang="en-US" sz="1800" dirty="0">
                <a:effectLst/>
                <a:latin typeface="Helvetica" pitchFamily="2" charset="0"/>
              </a:rPr>
              <a:t>are provided in the syllabus</a:t>
            </a:r>
          </a:p>
          <a:p>
            <a:endParaRPr lang="en-US" sz="1800" b="1"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2CB7EB38-3E24-E241-A890-67786AD3BD07}"/>
              </a:ext>
            </a:extLst>
          </p:cNvPr>
          <p:cNvSpPr>
            <a:spLocks noGrp="1"/>
          </p:cNvSpPr>
          <p:nvPr>
            <p:ph type="dt" sz="half" idx="10"/>
          </p:nvPr>
        </p:nvSpPr>
        <p:spPr>
          <a:xfrm>
            <a:off x="628650" y="6356350"/>
            <a:ext cx="2057400" cy="365125"/>
          </a:xfrm>
        </p:spPr>
        <p:txBody>
          <a:bodyPr>
            <a:normAutofit/>
          </a:bodyPr>
          <a:lstStyle/>
          <a:p>
            <a:pPr marL="12700">
              <a:spcAft>
                <a:spcPts val="600"/>
              </a:spcAft>
            </a:pPr>
            <a:fld id="{5ABD5DBB-3E44-BB43-BEF6-B6BCC0960D18}" type="datetime4">
              <a:rPr lang="en-US" spc="-80" smtClean="0"/>
              <a:pPr marL="12700">
                <a:spcAft>
                  <a:spcPts val="600"/>
                </a:spcAft>
              </a:pPr>
              <a:t>January 19, 2024</a:t>
            </a:fld>
            <a:endParaRPr lang="en-US" spc="-80"/>
          </a:p>
        </p:txBody>
      </p:sp>
      <p:sp>
        <p:nvSpPr>
          <p:cNvPr id="5" name="Slide Number Placeholder 4">
            <a:extLst>
              <a:ext uri="{FF2B5EF4-FFF2-40B4-BE49-F238E27FC236}">
                <a16:creationId xmlns:a16="http://schemas.microsoft.com/office/drawing/2014/main" id="{12D85B47-583E-A047-9CDA-6340729FBD7B}"/>
              </a:ext>
            </a:extLst>
          </p:cNvPr>
          <p:cNvSpPr>
            <a:spLocks noGrp="1"/>
          </p:cNvSpPr>
          <p:nvPr>
            <p:ph type="sldNum" sz="quarter" idx="12"/>
          </p:nvPr>
        </p:nvSpPr>
        <p:spPr>
          <a:xfrm>
            <a:off x="6457950" y="6356350"/>
            <a:ext cx="2057400" cy="365125"/>
          </a:xfrm>
        </p:spPr>
        <p:txBody>
          <a:bodyPr>
            <a:normAutofit/>
          </a:bodyPr>
          <a:lstStyle/>
          <a:p>
            <a:pPr marL="38100">
              <a:spcAft>
                <a:spcPts val="600"/>
              </a:spcAft>
            </a:pPr>
            <a:fld id="{81D60167-4931-47E6-BA6A-407CBD079E47}" type="slidenum">
              <a:rPr lang="en-US" spc="-10" smtClean="0"/>
              <a:pPr marL="38100">
                <a:spcAft>
                  <a:spcPts val="600"/>
                </a:spcAft>
              </a:pPr>
              <a:t>8</a:t>
            </a:fld>
            <a:endParaRPr lang="en-US" spc="-10"/>
          </a:p>
        </p:txBody>
      </p:sp>
    </p:spTree>
    <p:extLst>
      <p:ext uri="{BB962C8B-B14F-4D97-AF65-F5344CB8AC3E}">
        <p14:creationId xmlns:p14="http://schemas.microsoft.com/office/powerpoint/2010/main" val="3163823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1BAC-4FF9-A949-B76E-A2CAD91A0A2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The Slides</a:t>
            </a:r>
          </a:p>
        </p:txBody>
      </p:sp>
      <p:sp>
        <p:nvSpPr>
          <p:cNvPr id="3" name="Content Placeholder 2">
            <a:extLst>
              <a:ext uri="{FF2B5EF4-FFF2-40B4-BE49-F238E27FC236}">
                <a16:creationId xmlns:a16="http://schemas.microsoft.com/office/drawing/2014/main" id="{5784E93B-9D88-1645-B62D-027B5FC226E5}"/>
              </a:ext>
            </a:extLst>
          </p:cNvPr>
          <p:cNvSpPr>
            <a:spLocks noGrp="1"/>
          </p:cNvSpPr>
          <p:nvPr>
            <p:ph idx="1"/>
          </p:nvPr>
        </p:nvSpPr>
        <p:spPr>
          <a:xfrm>
            <a:off x="628650" y="1690689"/>
            <a:ext cx="7886700" cy="4351338"/>
          </a:xfrm>
        </p:spPr>
        <p:txBody>
          <a:bodyPr>
            <a:normAutofit fontScale="92500"/>
          </a:bodyPr>
          <a:lstStyle/>
          <a:p>
            <a:pPr marL="355600" indent="-342900">
              <a:lnSpc>
                <a:spcPct val="100000"/>
              </a:lnSpc>
              <a:spcBef>
                <a:spcPts val="805"/>
              </a:spcBef>
              <a:buClr>
                <a:schemeClr val="tx1"/>
              </a:buClr>
              <a:buSzPct val="98000"/>
              <a:tabLst>
                <a:tab pos="332105" algn="l"/>
                <a:tab pos="332740" algn="l"/>
              </a:tabLst>
            </a:pPr>
            <a:r>
              <a:rPr lang="en-US" sz="2200" dirty="0">
                <a:latin typeface="Arial" panose="020B0604020202020204" pitchFamily="34" charset="0"/>
                <a:cs typeface="Arial" panose="020B0604020202020204" pitchFamily="34" charset="0"/>
              </a:rPr>
              <a:t>There will be very few slides uploaded but more whiteboard explanation, code writing and in-class textbook review</a:t>
            </a:r>
          </a:p>
          <a:p>
            <a:pPr marL="355600" indent="-342900">
              <a:lnSpc>
                <a:spcPct val="100000"/>
              </a:lnSpc>
              <a:spcBef>
                <a:spcPts val="805"/>
              </a:spcBef>
              <a:buClr>
                <a:schemeClr val="tx1"/>
              </a:buClr>
              <a:buSzPct val="98000"/>
              <a:tabLst>
                <a:tab pos="332105" algn="l"/>
                <a:tab pos="332740" algn="l"/>
              </a:tabLst>
            </a:pPr>
            <a:r>
              <a:rPr lang="en-US" sz="2200" dirty="0">
                <a:latin typeface="Arial" panose="020B0604020202020204" pitchFamily="34" charset="0"/>
                <a:cs typeface="Arial" panose="020B0604020202020204" pitchFamily="34" charset="0"/>
              </a:rPr>
              <a:t>The slides highlight </a:t>
            </a:r>
            <a:r>
              <a:rPr lang="en-US" sz="2200" u="sng" dirty="0">
                <a:latin typeface="Arial" panose="020B0604020202020204" pitchFamily="34" charset="0"/>
                <a:cs typeface="Arial" panose="020B0604020202020204" pitchFamily="34" charset="0"/>
              </a:rPr>
              <a:t>the gis</a:t>
            </a:r>
            <a:r>
              <a:rPr lang="en-US" sz="2200" dirty="0">
                <a:latin typeface="Arial" panose="020B0604020202020204" pitchFamily="34" charset="0"/>
                <a:cs typeface="Arial" panose="020B0604020202020204" pitchFamily="34" charset="0"/>
              </a:rPr>
              <a:t>t of most important concepts and techniques.</a:t>
            </a:r>
          </a:p>
          <a:p>
            <a:pPr marL="355600" indent="-342900">
              <a:lnSpc>
                <a:spcPct val="100000"/>
              </a:lnSpc>
              <a:spcBef>
                <a:spcPts val="710"/>
              </a:spcBef>
              <a:buClr>
                <a:schemeClr val="tx1"/>
              </a:buClr>
              <a:buSzPct val="98000"/>
              <a:tabLst>
                <a:tab pos="332105" algn="l"/>
                <a:tab pos="332740" algn="l"/>
              </a:tabLst>
            </a:pPr>
            <a:r>
              <a:rPr lang="en-US" sz="2200" dirty="0">
                <a:latin typeface="Arial" panose="020B0604020202020204" pitchFamily="34" charset="0"/>
                <a:cs typeface="Arial" panose="020B0604020202020204" pitchFamily="34" charset="0"/>
              </a:rPr>
              <a:t>But</a:t>
            </a:r>
          </a:p>
          <a:p>
            <a:pPr marL="721995" lvl="1" indent="-342900">
              <a:lnSpc>
                <a:spcPct val="100000"/>
              </a:lnSpc>
              <a:spcBef>
                <a:spcPts val="600"/>
              </a:spcBef>
              <a:buClr>
                <a:schemeClr val="accent2"/>
              </a:buClr>
              <a:buSzPct val="98000"/>
              <a:tabLst>
                <a:tab pos="652780" algn="l"/>
              </a:tabLst>
            </a:pPr>
            <a:r>
              <a:rPr lang="en-US" sz="2200" dirty="0">
                <a:latin typeface="Arial" panose="020B0604020202020204" pitchFamily="34" charset="0"/>
                <a:cs typeface="Arial" panose="020B0604020202020204" pitchFamily="34" charset="0"/>
              </a:rPr>
              <a:t>It is </a:t>
            </a:r>
            <a:r>
              <a:rPr lang="en-US" sz="2200" b="1" dirty="0">
                <a:latin typeface="Arial" panose="020B0604020202020204" pitchFamily="34" charset="0"/>
                <a:cs typeface="Arial" panose="020B0604020202020204" pitchFamily="34" charset="0"/>
              </a:rPr>
              <a:t>not </a:t>
            </a:r>
            <a:r>
              <a:rPr lang="en-US" sz="2200" dirty="0">
                <a:latin typeface="Arial" panose="020B0604020202020204" pitchFamily="34" charset="0"/>
                <a:cs typeface="Arial" panose="020B0604020202020204" pitchFamily="34" charset="0"/>
              </a:rPr>
              <a:t>meant to be complete. Details may not be included.</a:t>
            </a:r>
          </a:p>
          <a:p>
            <a:pPr marL="721995" lvl="1" indent="-342900">
              <a:lnSpc>
                <a:spcPct val="100000"/>
              </a:lnSpc>
              <a:spcBef>
                <a:spcPts val="600"/>
              </a:spcBef>
              <a:buClr>
                <a:schemeClr val="accent2"/>
              </a:buClr>
              <a:buSzPct val="98000"/>
              <a:tabLst>
                <a:tab pos="652780" algn="l"/>
              </a:tabLst>
            </a:pPr>
            <a:r>
              <a:rPr lang="en-US" sz="2200" dirty="0">
                <a:latin typeface="Arial" panose="020B0604020202020204" pitchFamily="34" charset="0"/>
                <a:cs typeface="Arial" panose="020B0604020202020204" pitchFamily="34" charset="0"/>
              </a:rPr>
              <a:t>It may be simplified for ease of explanation.</a:t>
            </a:r>
          </a:p>
          <a:p>
            <a:pPr marL="355600" indent="-342900">
              <a:lnSpc>
                <a:spcPct val="100000"/>
              </a:lnSpc>
              <a:spcBef>
                <a:spcPts val="700"/>
              </a:spcBef>
              <a:buClr>
                <a:schemeClr val="tx1"/>
              </a:buClr>
              <a:buSzPct val="98000"/>
              <a:tabLst>
                <a:tab pos="332105" algn="l"/>
                <a:tab pos="332740" algn="l"/>
              </a:tabLst>
            </a:pPr>
            <a:r>
              <a:rPr lang="en-US" sz="2200" dirty="0">
                <a:latin typeface="Arial" panose="020B0604020202020204" pitchFamily="34" charset="0"/>
                <a:cs typeface="Arial" panose="020B0604020202020204" pitchFamily="34" charset="0"/>
              </a:rPr>
              <a:t>Studying only the slides is </a:t>
            </a:r>
            <a:r>
              <a:rPr lang="en-US" sz="2200" b="1" dirty="0">
                <a:latin typeface="Arial" panose="020B0604020202020204" pitchFamily="34" charset="0"/>
                <a:cs typeface="Arial" panose="020B0604020202020204" pitchFamily="34" charset="0"/>
              </a:rPr>
              <a:t>not </a:t>
            </a:r>
            <a:r>
              <a:rPr lang="en-US" sz="2200" dirty="0">
                <a:latin typeface="Arial" panose="020B0604020202020204" pitchFamily="34" charset="0"/>
                <a:cs typeface="Arial" panose="020B0604020202020204" pitchFamily="34" charset="0"/>
              </a:rPr>
              <a:t>enough.</a:t>
            </a:r>
          </a:p>
          <a:p>
            <a:pPr marL="721995" lvl="1" indent="-342900">
              <a:lnSpc>
                <a:spcPct val="100000"/>
              </a:lnSpc>
              <a:spcBef>
                <a:spcPts val="600"/>
              </a:spcBef>
              <a:buClr>
                <a:schemeClr val="accent2"/>
              </a:buClr>
              <a:buSzPct val="98000"/>
              <a:tabLst>
                <a:tab pos="652780" algn="l"/>
              </a:tabLst>
            </a:pPr>
            <a:r>
              <a:rPr lang="en-US" sz="2200" dirty="0">
                <a:latin typeface="Arial" panose="020B0604020202020204" pitchFamily="34" charset="0"/>
                <a:cs typeface="Arial" panose="020B0604020202020204" pitchFamily="34" charset="0"/>
              </a:rPr>
              <a:t>You need to read the book and study the slides carefully.</a:t>
            </a:r>
          </a:p>
          <a:p>
            <a:pPr marL="355600" indent="-342900">
              <a:lnSpc>
                <a:spcPct val="100000"/>
              </a:lnSpc>
              <a:spcBef>
                <a:spcPts val="695"/>
              </a:spcBef>
              <a:buClr>
                <a:schemeClr val="tx1"/>
              </a:buClr>
              <a:buSzPct val="98000"/>
              <a:tabLst>
                <a:tab pos="332105" algn="l"/>
                <a:tab pos="332740" algn="l"/>
              </a:tabLst>
            </a:pPr>
            <a:r>
              <a:rPr lang="en-US" sz="2200" b="1" dirty="0">
                <a:latin typeface="Arial" panose="020B0604020202020204" pitchFamily="34" charset="0"/>
                <a:cs typeface="Arial" panose="020B0604020202020204" pitchFamily="34" charset="0"/>
              </a:rPr>
              <a:t>This course is organized to closely follow this textbook chapters</a:t>
            </a:r>
            <a:endParaRPr lang="en-US" sz="2200" dirty="0">
              <a:latin typeface="Arial" panose="020B0604020202020204" pitchFamily="34" charset="0"/>
              <a:cs typeface="Arial" panose="020B0604020202020204" pitchFamily="34" charset="0"/>
            </a:endParaRPr>
          </a:p>
          <a:p>
            <a:pPr marL="721995" lvl="1" indent="-342900">
              <a:lnSpc>
                <a:spcPct val="100000"/>
              </a:lnSpc>
              <a:spcBef>
                <a:spcPts val="600"/>
              </a:spcBef>
              <a:buClr>
                <a:srgbClr val="93B6D2"/>
              </a:buClr>
              <a:buSzPct val="70000"/>
              <a:tabLst>
                <a:tab pos="652780" algn="l"/>
              </a:tabLst>
            </a:pPr>
            <a:endParaRPr lang="en-US" sz="2000" spc="-130" dirty="0">
              <a:latin typeface="Arial" panose="020B0604020202020204" pitchFamily="34" charset="0"/>
              <a:cs typeface="Arial" panose="020B0604020202020204" pitchFamily="34" charset="0"/>
            </a:endParaRPr>
          </a:p>
          <a:p>
            <a:pPr marL="721995" lvl="1" indent="-342900">
              <a:lnSpc>
                <a:spcPct val="100000"/>
              </a:lnSpc>
              <a:spcBef>
                <a:spcPts val="600"/>
              </a:spcBef>
              <a:buClr>
                <a:srgbClr val="93B6D2"/>
              </a:buClr>
              <a:buSzPct val="70000"/>
              <a:tabLst>
                <a:tab pos="652780" algn="l"/>
              </a:tabLst>
            </a:pPr>
            <a:endParaRPr lang="en-US" sz="20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CC3E5C21-EE3D-624C-A6A2-E283E9D48243}"/>
              </a:ext>
            </a:extLst>
          </p:cNvPr>
          <p:cNvSpPr>
            <a:spLocks noGrp="1"/>
          </p:cNvSpPr>
          <p:nvPr>
            <p:ph type="dt" sz="half" idx="10"/>
          </p:nvPr>
        </p:nvSpPr>
        <p:spPr/>
        <p:txBody>
          <a:bodyPr/>
          <a:lstStyle/>
          <a:p>
            <a:pPr marL="12700">
              <a:lnSpc>
                <a:spcPts val="1580"/>
              </a:lnSpc>
            </a:pPr>
            <a:fld id="{4E978F5C-0253-6C4C-9D74-5E336B40A8FE}" type="datetime4">
              <a:rPr lang="en-US" spc="-80" smtClean="0"/>
              <a:t>January 19, 2024</a:t>
            </a:fld>
            <a:endParaRPr lang="en-US" spc="-80" dirty="0"/>
          </a:p>
        </p:txBody>
      </p:sp>
      <p:sp>
        <p:nvSpPr>
          <p:cNvPr id="5" name="Slide Number Placeholder 4">
            <a:extLst>
              <a:ext uri="{FF2B5EF4-FFF2-40B4-BE49-F238E27FC236}">
                <a16:creationId xmlns:a16="http://schemas.microsoft.com/office/drawing/2014/main" id="{BB22755A-FDCA-DE41-90FF-A4B6ACD66EB1}"/>
              </a:ext>
            </a:extLst>
          </p:cNvPr>
          <p:cNvSpPr>
            <a:spLocks noGrp="1"/>
          </p:cNvSpPr>
          <p:nvPr>
            <p:ph type="sldNum" sz="quarter" idx="12"/>
          </p:nvPr>
        </p:nvSpPr>
        <p:spPr/>
        <p:txBody>
          <a:bodyPr/>
          <a:lstStyle/>
          <a:p>
            <a:pPr marL="38100">
              <a:lnSpc>
                <a:spcPts val="1365"/>
              </a:lnSpc>
            </a:pPr>
            <a:fld id="{81D60167-4931-47E6-BA6A-407CBD079E47}" type="slidenum">
              <a:rPr lang="en-US" spc="-10" smtClean="0"/>
              <a:t>9</a:t>
            </a:fld>
            <a:endParaRPr lang="en-US" spc="-10" dirty="0"/>
          </a:p>
        </p:txBody>
      </p:sp>
    </p:spTree>
    <p:extLst>
      <p:ext uri="{BB962C8B-B14F-4D97-AF65-F5344CB8AC3E}">
        <p14:creationId xmlns:p14="http://schemas.microsoft.com/office/powerpoint/2010/main" val="300057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linds(horizont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7944</TotalTime>
  <Words>3549</Words>
  <Application>Microsoft Macintosh PowerPoint</Application>
  <PresentationFormat>On-screen Show (4:3)</PresentationFormat>
  <Paragraphs>534</Paragraphs>
  <Slides>63</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Calibri</vt:lpstr>
      <vt:lpstr>Calibri Light</vt:lpstr>
      <vt:lpstr>Georgia</vt:lpstr>
      <vt:lpstr>Helvetica</vt:lpstr>
      <vt:lpstr>Helvetica Neue</vt:lpstr>
      <vt:lpstr>Tahoma</vt:lpstr>
      <vt:lpstr>Wingdings</vt:lpstr>
      <vt:lpstr>Office Theme</vt:lpstr>
      <vt:lpstr>Introduction to Statistics for Data Analytics </vt:lpstr>
      <vt:lpstr>Introduction</vt:lpstr>
      <vt:lpstr>Research</vt:lpstr>
      <vt:lpstr>Other Classes I Teach</vt:lpstr>
      <vt:lpstr>Now it’s your turn</vt:lpstr>
      <vt:lpstr>Teaching Assistant</vt:lpstr>
      <vt:lpstr>About Course</vt:lpstr>
      <vt:lpstr> Class Textbook</vt:lpstr>
      <vt:lpstr>The Slides</vt:lpstr>
      <vt:lpstr>Class Expectations</vt:lpstr>
      <vt:lpstr>Class Expectations</vt:lpstr>
      <vt:lpstr>Class Pre-requisites</vt:lpstr>
      <vt:lpstr>Order of Activities in Class</vt:lpstr>
      <vt:lpstr>Grading Scheme (Tentative)</vt:lpstr>
      <vt:lpstr>Learning Check: Access Class Participation: 15% of Class Grade</vt:lpstr>
      <vt:lpstr>In Class Exercises (Labs) : 10% of Class Grade</vt:lpstr>
      <vt:lpstr>Homework (HW) : 40% of Class Grade</vt:lpstr>
      <vt:lpstr>Course Project (CP): 25% of Class Grade</vt:lpstr>
      <vt:lpstr>Course Project (CP) : 25% of Class Grade (cont’d)</vt:lpstr>
      <vt:lpstr>Programming Language: R</vt:lpstr>
      <vt:lpstr>Canvas</vt:lpstr>
      <vt:lpstr>Deadlines</vt:lpstr>
      <vt:lpstr>Regrading</vt:lpstr>
      <vt:lpstr>Announcements</vt:lpstr>
      <vt:lpstr>Course Review</vt:lpstr>
      <vt:lpstr>Academic Integrity</vt:lpstr>
      <vt:lpstr>Academic Integrity</vt:lpstr>
      <vt:lpstr>3 Rules About Helping Each Other On Assignments and Original Work </vt:lpstr>
      <vt:lpstr>Google/StackOverflow/etc.</vt:lpstr>
      <vt:lpstr>Reasons why you chose the Right class?</vt:lpstr>
      <vt:lpstr>Big Data Age</vt:lpstr>
      <vt:lpstr>PowerPoint Presentation</vt:lpstr>
      <vt:lpstr>Big Data Age</vt:lpstr>
      <vt:lpstr>Case Study 1: Physics, Collisions in LHC</vt:lpstr>
      <vt:lpstr>Case Study 2: Genomics</vt:lpstr>
      <vt:lpstr>Reasons why you chose the Right class?</vt:lpstr>
      <vt:lpstr>Questions?</vt:lpstr>
      <vt:lpstr>Dive into R</vt:lpstr>
      <vt:lpstr>Introduction to R Programming</vt:lpstr>
      <vt:lpstr>Timeline of R history with selected milestones. </vt:lpstr>
      <vt:lpstr>Introduction to R Programming</vt:lpstr>
      <vt:lpstr>Package Resources Cheat sheet for R</vt:lpstr>
      <vt:lpstr>R Package Tools</vt:lpstr>
      <vt:lpstr>Extra Reading</vt:lpstr>
      <vt:lpstr>In Class Reading (30 Minutes) </vt:lpstr>
      <vt:lpstr>Variable Name is R</vt:lpstr>
      <vt:lpstr>Simple Codes in R</vt:lpstr>
      <vt:lpstr>R Studio Directory</vt:lpstr>
      <vt:lpstr>Discussion Points – Learning Check 1.1</vt:lpstr>
      <vt:lpstr>Discussion Points – Learning Check 1.2</vt:lpstr>
      <vt:lpstr>List functions in a package</vt:lpstr>
      <vt:lpstr>Help Files: Check Functions in a Package</vt:lpstr>
      <vt:lpstr>Help Files:  Find documentation about a function or data frame </vt:lpstr>
      <vt:lpstr>Section 1.4 : Random Questions</vt:lpstr>
      <vt:lpstr>1.4.1: nycflights Data Frame</vt:lpstr>
      <vt:lpstr>Exploring Data Frames</vt:lpstr>
      <vt:lpstr>Discussion Points</vt:lpstr>
      <vt:lpstr>Discussion Points – Learning Check 3  (Submit Response on Canvas)</vt:lpstr>
      <vt:lpstr>glimpse() function</vt:lpstr>
      <vt:lpstr>Categorical vs Quantitative Variables</vt:lpstr>
      <vt:lpstr>Examples of categorical variables</vt:lpstr>
      <vt:lpstr>Discussion Points – Learning Check 4 (Submit Response on Canvas)</vt:lpstr>
      <vt:lpstr>Discussion Points – Learning Check 5 &amp;7 (Submit Response on Canvas)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dc:title>
  <dc:creator>Microsoft Office User</dc:creator>
  <cp:lastModifiedBy>oluwatosin oluwadare</cp:lastModifiedBy>
  <cp:revision>10</cp:revision>
  <dcterms:created xsi:type="dcterms:W3CDTF">2020-01-22T17:12:01Z</dcterms:created>
  <dcterms:modified xsi:type="dcterms:W3CDTF">2024-01-19T19:17:25Z</dcterms:modified>
</cp:coreProperties>
</file>